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5431" r:id="rId6"/>
  </p:sldMasterIdLst>
  <p:notesMasterIdLst>
    <p:notesMasterId r:id="rId17"/>
  </p:notesMasterIdLst>
  <p:handoutMasterIdLst>
    <p:handoutMasterId r:id="rId18"/>
  </p:handoutMasterIdLst>
  <p:sldIdLst>
    <p:sldId id="384" r:id="rId7"/>
    <p:sldId id="385" r:id="rId8"/>
    <p:sldId id="264" r:id="rId9"/>
    <p:sldId id="265" r:id="rId10"/>
    <p:sldId id="266" r:id="rId11"/>
    <p:sldId id="267" r:id="rId12"/>
    <p:sldId id="269" r:id="rId13"/>
    <p:sldId id="270" r:id="rId14"/>
    <p:sldId id="262" r:id="rId15"/>
    <p:sldId id="271" r:id="rId16"/>
  </p:sldIdLst>
  <p:sldSz cx="12192000" cy="6858000"/>
  <p:notesSz cx="6858000" cy="9144000"/>
  <p:defaultTex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F7F7F"/>
    <a:srgbClr val="333E48"/>
    <a:srgbClr val="00C1DE"/>
    <a:srgbClr val="FF6B00"/>
    <a:srgbClr val="E5ECEB"/>
    <a:srgbClr val="95D600"/>
    <a:srgbClr val="FFC600"/>
    <a:srgbClr val="FF6900"/>
    <a:srgbClr val="93E5FF"/>
    <a:srgbClr val="7B7F9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32607AC-0BB1-4485-999D-D17CF6124368}" v="1" dt="2021-11-04T15:09:11.424"/>
    <p1510:client id="{E478FEF5-C32F-45D4-AD84-D83F471F7FE5}" v="8" dt="2021-11-16T10:56:38.788"/>
  </p1510:revLst>
</p1510:revInfo>
</file>

<file path=ppt/tableStyles.xml><?xml version="1.0" encoding="utf-8"?>
<a:tblStyleLst xmlns:a="http://schemas.openxmlformats.org/drawingml/2006/main" def="{2D5ABB26-0587-4C30-8999-92F81FD0307C}">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543" autoAdjust="0"/>
    <p:restoredTop sz="93466" autoAdjust="0"/>
  </p:normalViewPr>
  <p:slideViewPr>
    <p:cSldViewPr snapToGrid="0">
      <p:cViewPr varScale="1">
        <p:scale>
          <a:sx n="78" d="100"/>
          <a:sy n="78" d="100"/>
        </p:scale>
        <p:origin x="96" y="1728"/>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00" d="100"/>
        <a:sy n="100" d="100"/>
      </p:scale>
      <p:origin x="0" y="0"/>
    </p:cViewPr>
  </p:sorterViewPr>
  <p:notesViewPr>
    <p:cSldViewPr snapToGrid="0">
      <p:cViewPr varScale="1">
        <p:scale>
          <a:sx n="114" d="100"/>
          <a:sy n="114" d="100"/>
        </p:scale>
        <p:origin x="4272" y="-296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1.xml"/><Relationship Id="rId11" Type="http://schemas.openxmlformats.org/officeDocument/2006/relationships/slide" Target="slides/slide5.xml"/><Relationship Id="rId24" Type="http://schemas.microsoft.com/office/2015/10/relationships/revisionInfo" Target="revisionInfo.xml"/><Relationship Id="rId5" Type="http://schemas.openxmlformats.org/officeDocument/2006/relationships/customXml" Target="../customXml/item5.xml"/><Relationship Id="rId15" Type="http://schemas.openxmlformats.org/officeDocument/2006/relationships/slide" Target="slides/slide9.xml"/><Relationship Id="rId23" Type="http://schemas.microsoft.com/office/2016/11/relationships/changesInfo" Target="changesInfos/changesInfo1.xml"/><Relationship Id="rId10" Type="http://schemas.openxmlformats.org/officeDocument/2006/relationships/slide" Target="slides/slide4.xml"/><Relationship Id="rId19" Type="http://schemas.openxmlformats.org/officeDocument/2006/relationships/presProps" Target="presProps.xml"/><Relationship Id="rId4" Type="http://schemas.openxmlformats.org/officeDocument/2006/relationships/customXml" Target="../customXml/item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rancisca Tan" userId="6e1eea0e-3b13-45be-8c9f-e176322eec1e" providerId="ADAL" clId="{532607AC-0BB1-4485-999D-D17CF6124368}"/>
    <pc:docChg chg="undo custSel addSld delSld modSld">
      <pc:chgData name="Francisca Tan" userId="6e1eea0e-3b13-45be-8c9f-e176322eec1e" providerId="ADAL" clId="{532607AC-0BB1-4485-999D-D17CF6124368}" dt="2021-11-04T15:47:49.502" v="49"/>
      <pc:docMkLst>
        <pc:docMk/>
      </pc:docMkLst>
      <pc:sldChg chg="del">
        <pc:chgData name="Francisca Tan" userId="6e1eea0e-3b13-45be-8c9f-e176322eec1e" providerId="ADAL" clId="{532607AC-0BB1-4485-999D-D17CF6124368}" dt="2021-11-04T15:12:43.088" v="9" actId="47"/>
        <pc:sldMkLst>
          <pc:docMk/>
          <pc:sldMk cId="3563988884" sldId="261"/>
        </pc:sldMkLst>
      </pc:sldChg>
      <pc:sldChg chg="modSp add del mod">
        <pc:chgData name="Francisca Tan" userId="6e1eea0e-3b13-45be-8c9f-e176322eec1e" providerId="ADAL" clId="{532607AC-0BB1-4485-999D-D17CF6124368}" dt="2021-11-04T15:11:04.896" v="8" actId="47"/>
        <pc:sldMkLst>
          <pc:docMk/>
          <pc:sldMk cId="3302780045" sldId="262"/>
        </pc:sldMkLst>
        <pc:spChg chg="mod">
          <ac:chgData name="Francisca Tan" userId="6e1eea0e-3b13-45be-8c9f-e176322eec1e" providerId="ADAL" clId="{532607AC-0BB1-4485-999D-D17CF6124368}" dt="2021-11-04T15:09:11.530" v="4" actId="27636"/>
          <ac:spMkLst>
            <pc:docMk/>
            <pc:sldMk cId="3302780045" sldId="262"/>
            <ac:spMk id="3" creationId="{00000000-0000-0000-0000-000000000000}"/>
          </ac:spMkLst>
        </pc:spChg>
      </pc:sldChg>
      <pc:sldChg chg="del">
        <pc:chgData name="Francisca Tan" userId="6e1eea0e-3b13-45be-8c9f-e176322eec1e" providerId="ADAL" clId="{532607AC-0BB1-4485-999D-D17CF6124368}" dt="2021-11-04T15:12:45.106" v="10" actId="47"/>
        <pc:sldMkLst>
          <pc:docMk/>
          <pc:sldMk cId="4259242818" sldId="263"/>
        </pc:sldMkLst>
      </pc:sldChg>
      <pc:sldChg chg="modSp mod modNotesTx">
        <pc:chgData name="Francisca Tan" userId="6e1eea0e-3b13-45be-8c9f-e176322eec1e" providerId="ADAL" clId="{532607AC-0BB1-4485-999D-D17CF6124368}" dt="2021-11-04T15:47:49.502" v="49"/>
        <pc:sldMkLst>
          <pc:docMk/>
          <pc:sldMk cId="1011340478" sldId="264"/>
        </pc:sldMkLst>
        <pc:spChg chg="mod">
          <ac:chgData name="Francisca Tan" userId="6e1eea0e-3b13-45be-8c9f-e176322eec1e" providerId="ADAL" clId="{532607AC-0BB1-4485-999D-D17CF6124368}" dt="2021-11-04T15:47:08.525" v="48" actId="20577"/>
          <ac:spMkLst>
            <pc:docMk/>
            <pc:sldMk cId="1011340478" sldId="264"/>
            <ac:spMk id="4" creationId="{00000000-0000-0000-0000-000000000000}"/>
          </ac:spMkLst>
        </pc:spChg>
      </pc:sldChg>
      <pc:sldChg chg="modSp add mod">
        <pc:chgData name="Francisca Tan" userId="6e1eea0e-3b13-45be-8c9f-e176322eec1e" providerId="ADAL" clId="{532607AC-0BB1-4485-999D-D17CF6124368}" dt="2021-11-04T15:09:11.510" v="2" actId="27636"/>
        <pc:sldMkLst>
          <pc:docMk/>
          <pc:sldMk cId="580283374" sldId="269"/>
        </pc:sldMkLst>
        <pc:spChg chg="mod">
          <ac:chgData name="Francisca Tan" userId="6e1eea0e-3b13-45be-8c9f-e176322eec1e" providerId="ADAL" clId="{532607AC-0BB1-4485-999D-D17CF6124368}" dt="2021-11-04T15:09:11.510" v="2" actId="27636"/>
          <ac:spMkLst>
            <pc:docMk/>
            <pc:sldMk cId="580283374" sldId="269"/>
            <ac:spMk id="3" creationId="{00000000-0000-0000-0000-000000000000}"/>
          </ac:spMkLst>
        </pc:spChg>
      </pc:sldChg>
      <pc:sldChg chg="modSp add mod">
        <pc:chgData name="Francisca Tan" userId="6e1eea0e-3b13-45be-8c9f-e176322eec1e" providerId="ADAL" clId="{532607AC-0BB1-4485-999D-D17CF6124368}" dt="2021-11-04T15:09:11.526" v="3" actId="27636"/>
        <pc:sldMkLst>
          <pc:docMk/>
          <pc:sldMk cId="3400180616" sldId="270"/>
        </pc:sldMkLst>
        <pc:spChg chg="mod">
          <ac:chgData name="Francisca Tan" userId="6e1eea0e-3b13-45be-8c9f-e176322eec1e" providerId="ADAL" clId="{532607AC-0BB1-4485-999D-D17CF6124368}" dt="2021-11-04T15:09:11.526" v="3" actId="27636"/>
          <ac:spMkLst>
            <pc:docMk/>
            <pc:sldMk cId="3400180616" sldId="270"/>
            <ac:spMk id="3" creationId="{00000000-0000-0000-0000-000000000000}"/>
          </ac:spMkLst>
        </pc:spChg>
      </pc:sldChg>
      <pc:sldChg chg="add del">
        <pc:chgData name="Francisca Tan" userId="6e1eea0e-3b13-45be-8c9f-e176322eec1e" providerId="ADAL" clId="{532607AC-0BB1-4485-999D-D17CF6124368}" dt="2021-11-04T15:11:04.445" v="7" actId="47"/>
        <pc:sldMkLst>
          <pc:docMk/>
          <pc:sldMk cId="982947409" sldId="271"/>
        </pc:sldMkLst>
      </pc:sldChg>
      <pc:sldChg chg="del">
        <pc:chgData name="Francisca Tan" userId="6e1eea0e-3b13-45be-8c9f-e176322eec1e" providerId="ADAL" clId="{532607AC-0BB1-4485-999D-D17CF6124368}" dt="2021-11-04T15:08:17.900" v="0" actId="47"/>
        <pc:sldMkLst>
          <pc:docMk/>
          <pc:sldMk cId="3973543133" sldId="302"/>
        </pc:sldMkLst>
      </pc:sldChg>
    </pc:docChg>
  </pc:docChgLst>
  <pc:docChgLst>
    <pc:chgData name="Oyinkuro Benafa" userId="S::oyinkuro.benafa@arm.com::c087c519-2a3b-4f37-b839-36035052d0b9" providerId="AD" clId="Web-{E478FEF5-C32F-45D4-AD84-D83F471F7FE5}"/>
    <pc:docChg chg="modSld">
      <pc:chgData name="Oyinkuro Benafa" userId="S::oyinkuro.benafa@arm.com::c087c519-2a3b-4f37-b839-36035052d0b9" providerId="AD" clId="Web-{E478FEF5-C32F-45D4-AD84-D83F471F7FE5}" dt="2021-11-16T10:56:38.335" v="6" actId="20577"/>
      <pc:docMkLst>
        <pc:docMk/>
      </pc:docMkLst>
      <pc:sldChg chg="modSp">
        <pc:chgData name="Oyinkuro Benafa" userId="S::oyinkuro.benafa@arm.com::c087c519-2a3b-4f37-b839-36035052d0b9" providerId="AD" clId="Web-{E478FEF5-C32F-45D4-AD84-D83F471F7FE5}" dt="2021-11-16T10:56:38.335" v="6" actId="20577"/>
        <pc:sldMkLst>
          <pc:docMk/>
          <pc:sldMk cId="200236758" sldId="385"/>
        </pc:sldMkLst>
        <pc:spChg chg="mod">
          <ac:chgData name="Oyinkuro Benafa" userId="S::oyinkuro.benafa@arm.com::c087c519-2a3b-4f37-b839-36035052d0b9" providerId="AD" clId="Web-{E478FEF5-C32F-45D4-AD84-D83F471F7FE5}" dt="2021-11-16T10:56:38.335" v="6" actId="20577"/>
          <ac:spMkLst>
            <pc:docMk/>
            <pc:sldMk cId="200236758" sldId="385"/>
            <ac:spMk id="3" creationId="{3D7F2039-4234-46DC-9933-2E07C0677224}"/>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7B394A5-FD1F-430F-BB3A-F7878AC293E0}"/>
              </a:ext>
            </a:extLst>
          </p:cNvPr>
          <p:cNvSpPr>
            <a:spLocks noGrp="1"/>
          </p:cNvSpPr>
          <p:nvPr>
            <p:ph type="hdr" sz="quarter"/>
          </p:nvPr>
        </p:nvSpPr>
        <p:spPr>
          <a:xfrm>
            <a:off x="0" y="0"/>
            <a:ext cx="2971800" cy="458788"/>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a:p>
        </p:txBody>
      </p:sp>
      <p:sp>
        <p:nvSpPr>
          <p:cNvPr id="4" name="Footer Placeholder 3">
            <a:extLst>
              <a:ext uri="{FF2B5EF4-FFF2-40B4-BE49-F238E27FC236}">
                <a16:creationId xmlns:a16="http://schemas.microsoft.com/office/drawing/2014/main" id="{363CE605-DAD4-4C64-BE6E-BE3D8E5504AE}"/>
              </a:ext>
            </a:extLst>
          </p:cNvPr>
          <p:cNvSpPr>
            <a:spLocks noGrp="1"/>
          </p:cNvSpPr>
          <p:nvPr>
            <p:ph type="ftr" sz="quarter" idx="2"/>
          </p:nvPr>
        </p:nvSpPr>
        <p:spPr>
          <a:xfrm>
            <a:off x="0" y="8685213"/>
            <a:ext cx="2971800" cy="458787"/>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a:p>
        </p:txBody>
      </p:sp>
      <p:sp>
        <p:nvSpPr>
          <p:cNvPr id="5" name="Slide Number Placeholder 4">
            <a:extLst>
              <a:ext uri="{FF2B5EF4-FFF2-40B4-BE49-F238E27FC236}">
                <a16:creationId xmlns:a16="http://schemas.microsoft.com/office/drawing/2014/main" id="{5F699187-58AF-4D6B-8526-D5C98A6AF82B}"/>
              </a:ext>
            </a:extLst>
          </p:cNvPr>
          <p:cNvSpPr>
            <a:spLocks noGrp="1"/>
          </p:cNvSpPr>
          <p:nvPr>
            <p:ph type="sldNum" sz="quarter" idx="3"/>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charset="0"/>
                <a:ea typeface="ＭＳ Ｐゴシック" charset="-128"/>
              </a:defRPr>
            </a:lvl1pPr>
          </a:lstStyle>
          <a:p>
            <a:pPr>
              <a:defRPr/>
            </a:pPr>
            <a:fld id="{79C45C6D-DBFC-4B67-A8DE-9C2360ACC98E}" type="slidenum">
              <a:rPr lang="en-US" altLang="en-US"/>
              <a:pPr>
                <a:defRPr/>
              </a:pPr>
              <a:t>‹#›</a:t>
            </a:fld>
            <a:endParaRPr lang="en-US" altLang="en-US"/>
          </a:p>
        </p:txBody>
      </p:sp>
    </p:spTree>
    <p:extLst>
      <p:ext uri="{BB962C8B-B14F-4D97-AF65-F5344CB8AC3E}">
        <p14:creationId xmlns:p14="http://schemas.microsoft.com/office/powerpoint/2010/main" val="85318220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97C0424-39BA-4205-9510-7D8372B40FAD}"/>
              </a:ext>
            </a:extLst>
          </p:cNvPr>
          <p:cNvSpPr>
            <a:spLocks noGrp="1"/>
          </p:cNvSpPr>
          <p:nvPr>
            <p:ph type="hdr" sz="quarter"/>
          </p:nvPr>
        </p:nvSpPr>
        <p:spPr>
          <a:xfrm>
            <a:off x="0" y="0"/>
            <a:ext cx="2971800" cy="458788"/>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a:p>
        </p:txBody>
      </p:sp>
      <p:sp>
        <p:nvSpPr>
          <p:cNvPr id="3" name="Date Placeholder 2">
            <a:extLst>
              <a:ext uri="{FF2B5EF4-FFF2-40B4-BE49-F238E27FC236}">
                <a16:creationId xmlns:a16="http://schemas.microsoft.com/office/drawing/2014/main" id="{190861BC-4E89-4909-9F41-7A6E20183733}"/>
              </a:ext>
            </a:extLst>
          </p:cNvPr>
          <p:cNvSpPr>
            <a:spLocks noGrp="1"/>
          </p:cNvSpPr>
          <p:nvPr>
            <p:ph type="dt" idx="1"/>
          </p:nvPr>
        </p:nvSpPr>
        <p:spPr>
          <a:xfrm>
            <a:off x="3884613" y="0"/>
            <a:ext cx="2971800" cy="458788"/>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charset="0"/>
                <a:ea typeface="ＭＳ Ｐゴシック" charset="-128"/>
              </a:defRPr>
            </a:lvl1pPr>
          </a:lstStyle>
          <a:p>
            <a:pPr>
              <a:defRPr/>
            </a:pPr>
            <a:fld id="{5B25F150-DB0B-4758-AFA9-222A6E446235}" type="datetimeFigureOut">
              <a:rPr lang="en-US" altLang="en-US"/>
              <a:pPr>
                <a:defRPr/>
              </a:pPr>
              <a:t>11/16/2021</a:t>
            </a:fld>
            <a:endParaRPr lang="en-US" altLang="en-US"/>
          </a:p>
        </p:txBody>
      </p:sp>
      <p:sp>
        <p:nvSpPr>
          <p:cNvPr id="4" name="Slide Image Placeholder 3">
            <a:extLst>
              <a:ext uri="{FF2B5EF4-FFF2-40B4-BE49-F238E27FC236}">
                <a16:creationId xmlns:a16="http://schemas.microsoft.com/office/drawing/2014/main" id="{D5B20C51-CC4D-4C34-9C63-92F50CE02E99}"/>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a:extLst>
              <a:ext uri="{FF2B5EF4-FFF2-40B4-BE49-F238E27FC236}">
                <a16:creationId xmlns:a16="http://schemas.microsoft.com/office/drawing/2014/main" id="{DAC138B7-E2A5-4B5D-ADC2-E53A511B52FC}"/>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6" name="Footer Placeholder 5">
            <a:extLst>
              <a:ext uri="{FF2B5EF4-FFF2-40B4-BE49-F238E27FC236}">
                <a16:creationId xmlns:a16="http://schemas.microsoft.com/office/drawing/2014/main" id="{59A61A1A-4481-471C-A253-BE997586AA04}"/>
              </a:ext>
            </a:extLst>
          </p:cNvPr>
          <p:cNvSpPr>
            <a:spLocks noGrp="1"/>
          </p:cNvSpPr>
          <p:nvPr>
            <p:ph type="ftr" sz="quarter" idx="4"/>
          </p:nvPr>
        </p:nvSpPr>
        <p:spPr>
          <a:xfrm>
            <a:off x="0" y="8685213"/>
            <a:ext cx="2971800" cy="458787"/>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a:p>
        </p:txBody>
      </p:sp>
      <p:sp>
        <p:nvSpPr>
          <p:cNvPr id="7" name="Slide Number Placeholder 6">
            <a:extLst>
              <a:ext uri="{FF2B5EF4-FFF2-40B4-BE49-F238E27FC236}">
                <a16:creationId xmlns:a16="http://schemas.microsoft.com/office/drawing/2014/main" id="{1BC0DDD9-A1C6-46BA-89ED-AF0DD2672605}"/>
              </a:ext>
            </a:extLst>
          </p:cNvPr>
          <p:cNvSpPr>
            <a:spLocks noGrp="1"/>
          </p:cNvSpPr>
          <p:nvPr>
            <p:ph type="sldNum" sz="quarter" idx="5"/>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charset="0"/>
                <a:ea typeface="ＭＳ Ｐゴシック" charset="-128"/>
              </a:defRPr>
            </a:lvl1pPr>
          </a:lstStyle>
          <a:p>
            <a:pPr>
              <a:defRPr/>
            </a:pPr>
            <a:fld id="{3B16354E-6974-4833-AB87-3220A0835E84}" type="slidenum">
              <a:rPr lang="en-US" altLang="en-US"/>
              <a:pPr>
                <a:defRPr/>
              </a:pPr>
              <a:t>‹#›</a:t>
            </a:fld>
            <a:endParaRPr lang="en-US" altLang="en-US"/>
          </a:p>
        </p:txBody>
      </p:sp>
    </p:spTree>
    <p:extLst>
      <p:ext uri="{BB962C8B-B14F-4D97-AF65-F5344CB8AC3E}">
        <p14:creationId xmlns:p14="http://schemas.microsoft.com/office/powerpoint/2010/main" val="976758004"/>
      </p:ext>
    </p:extLst>
  </p:cSld>
  <p:clrMap bg1="lt1" tx1="dk1" bg2="lt2" tx2="dk2" accent1="accent1" accent2="accent2" accent3="accent3" accent4="accent4" accent5="accent5" accent6="accent6" hlink="hlink" folHlink="folHlink"/>
  <p:notesStyle>
    <a:lvl1pPr algn="l" rtl="0" eaLnBrk="0" fontAlgn="base" hangingPunct="0">
      <a:spcBef>
        <a:spcPts val="600"/>
      </a:spcBef>
      <a:spcAft>
        <a:spcPct val="0"/>
      </a:spcAft>
      <a:defRPr sz="1200" kern="1200">
        <a:solidFill>
          <a:schemeClr val="tx1"/>
        </a:solidFill>
        <a:latin typeface="+mn-lt"/>
        <a:ea typeface="ＭＳ Ｐゴシック" charset="0"/>
        <a:cs typeface="ＭＳ Ｐゴシック" charset="0"/>
      </a:defRPr>
    </a:lvl1pPr>
    <a:lvl2pPr marL="457200" algn="l" rtl="0" eaLnBrk="0" fontAlgn="base" hangingPunct="0">
      <a:spcBef>
        <a:spcPts val="0"/>
      </a:spcBef>
      <a:spcAft>
        <a:spcPct val="0"/>
      </a:spcAft>
      <a:defRPr sz="1200" kern="1200">
        <a:solidFill>
          <a:schemeClr val="tx1"/>
        </a:solidFill>
        <a:latin typeface="+mn-lt"/>
        <a:ea typeface="ＭＳ Ｐゴシック" charset="0"/>
        <a:cs typeface="+mn-cs"/>
      </a:defRPr>
    </a:lvl2pPr>
    <a:lvl3pPr marL="914400" algn="l" rtl="0" eaLnBrk="0" fontAlgn="base" hangingPunct="0">
      <a:spcBef>
        <a:spcPts val="0"/>
      </a:spcBef>
      <a:spcAft>
        <a:spcPct val="0"/>
      </a:spcAft>
      <a:defRPr sz="1200" kern="1200">
        <a:solidFill>
          <a:schemeClr val="tx1"/>
        </a:solidFill>
        <a:latin typeface="+mn-lt"/>
        <a:ea typeface="ＭＳ Ｐゴシック" charset="0"/>
        <a:cs typeface="+mn-cs"/>
      </a:defRPr>
    </a:lvl3pPr>
    <a:lvl4pPr marL="1371600" algn="l" rtl="0" eaLnBrk="0" fontAlgn="base" hangingPunct="0">
      <a:spcBef>
        <a:spcPts val="0"/>
      </a:spcBef>
      <a:spcAft>
        <a:spcPct val="0"/>
      </a:spcAft>
      <a:defRPr sz="1200" kern="1200">
        <a:solidFill>
          <a:schemeClr val="tx1"/>
        </a:solidFill>
        <a:latin typeface="+mn-lt"/>
        <a:ea typeface="ＭＳ Ｐゴシック" charset="0"/>
        <a:cs typeface="+mn-cs"/>
      </a:defRPr>
    </a:lvl4pPr>
    <a:lvl5pPr marL="1828800" algn="l" rtl="0" eaLnBrk="0" fontAlgn="base" hangingPunct="0">
      <a:spcBef>
        <a:spcPts val="0"/>
      </a:spcBef>
      <a:spcAft>
        <a:spcPct val="0"/>
      </a:spcAft>
      <a:defRPr sz="1200" kern="1200">
        <a:solidFill>
          <a:schemeClr val="tx1"/>
        </a:solidFill>
        <a:latin typeface="+mn-lt"/>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2000" dirty="0">
                <a:latin typeface="Arial"/>
              </a:rPr>
              <a:t>Some FPGA development boards have an HDMI port that can be configured as either input or output. Depending on whether it is configured as an input or as an output port, the direction of some signals differ between Source and Sink. </a:t>
            </a:r>
          </a:p>
          <a:p>
            <a:endParaRPr lang="en-GB" sz="2000" dirty="0">
              <a:latin typeface="Arial"/>
            </a:endParaRPr>
          </a:p>
          <a:p>
            <a:r>
              <a:rPr lang="en-GB" sz="2000" dirty="0">
                <a:latin typeface="Arial"/>
              </a:rPr>
              <a:t>For a ZYBO Zynq development board, these signals are:</a:t>
            </a:r>
            <a:endParaRPr lang="en-GB" dirty="0"/>
          </a:p>
          <a:p>
            <a:endParaRPr lang="en-GB" dirty="0"/>
          </a:p>
          <a:p>
            <a:r>
              <a:rPr lang="en-GB" sz="2000" dirty="0">
                <a:latin typeface="Arial"/>
              </a:rPr>
              <a:t>HPD (Hot Plug Detect):  This signals the presence of a Sink to a Source. It is an input signal when Zynq is a Source and an output signal when it is a Sink.</a:t>
            </a:r>
            <a:endParaRPr lang="en-GB" dirty="0"/>
          </a:p>
          <a:p>
            <a:r>
              <a:rPr lang="en-GB" sz="2000" dirty="0">
                <a:latin typeface="Arial"/>
              </a:rPr>
              <a:t>5V0 (Auxiliary signal for Sink): This is an output signal when Zynq is a Source and an input signal when it is a Sink.</a:t>
            </a:r>
            <a:endParaRPr lang="en-GB" dirty="0"/>
          </a:p>
          <a:p>
            <a:endParaRPr lang="en-GB" dirty="0"/>
          </a:p>
          <a:p>
            <a:r>
              <a:rPr lang="en-GB" sz="2000" dirty="0">
                <a:latin typeface="Arial"/>
              </a:rPr>
              <a:t>HDMI has three physically separate communication channels: DDC, TMDS and the optional CEC.</a:t>
            </a:r>
          </a:p>
          <a:p>
            <a:endParaRPr lang="en-GB" dirty="0"/>
          </a:p>
          <a:p>
            <a:pPr lvl="1">
              <a:lnSpc>
                <a:spcPct val="100000"/>
              </a:lnSpc>
              <a:buFont typeface="Arial"/>
              <a:buChar char="•"/>
            </a:pPr>
            <a:r>
              <a:rPr lang="en-GB" sz="2000" dirty="0">
                <a:latin typeface="Arial"/>
              </a:rPr>
              <a:t> The CEC (Consumer Electronics Control) function is bidirectional by definition (it is used for remote control purposes).</a:t>
            </a:r>
            <a:endParaRPr lang="en-GB" dirty="0"/>
          </a:p>
          <a:p>
            <a:pPr lvl="1">
              <a:lnSpc>
                <a:spcPct val="100000"/>
              </a:lnSpc>
              <a:buFont typeface="Arial"/>
              <a:buChar char="•"/>
            </a:pPr>
            <a:r>
              <a:rPr lang="en-GB" sz="1200" dirty="0">
                <a:solidFill>
                  <a:srgbClr val="000000"/>
                </a:solidFill>
                <a:latin typeface="Arial"/>
                <a:ea typeface="MS PGothic"/>
              </a:rPr>
              <a:t> When operating as Sink, the DDC (Display Data Chanel) function is required to be implemented so that a connected Source can read out important characteristics of the device. It is a communication channel based on the I2C bus specification.</a:t>
            </a:r>
            <a:endParaRPr lang="en-GB" dirty="0"/>
          </a:p>
          <a:p>
            <a:pPr lvl="1">
              <a:lnSpc>
                <a:spcPct val="100000"/>
              </a:lnSpc>
              <a:buFont typeface="Arial"/>
              <a:buChar char="•"/>
            </a:pPr>
            <a:r>
              <a:rPr lang="en-GB" sz="1200" dirty="0">
                <a:solidFill>
                  <a:srgbClr val="000000"/>
                </a:solidFill>
                <a:latin typeface="Arial"/>
                <a:ea typeface="MS PGothic"/>
              </a:rPr>
              <a:t> TMDS (Transition-minimized differential </a:t>
            </a:r>
            <a:r>
              <a:rPr lang="en-GB" sz="1200" dirty="0" err="1">
                <a:solidFill>
                  <a:srgbClr val="000000"/>
                </a:solidFill>
                <a:latin typeface="Arial"/>
                <a:ea typeface="MS PGothic"/>
              </a:rPr>
              <a:t>signaling</a:t>
            </a:r>
            <a:r>
              <a:rPr lang="en-GB" sz="1200" dirty="0">
                <a:solidFill>
                  <a:srgbClr val="000000"/>
                </a:solidFill>
                <a:latin typeface="Arial"/>
                <a:ea typeface="MS PGothic"/>
              </a:rPr>
              <a:t>) interleaves video, audio and auxiliary data using three different packet types. It is used to send 10-bit characters that are encoded using 8b/10b encoding. It is supported on Zynq by the I/O buffers on the programmable logic side. 50 ohm external parallel termination resistors are provided on the ZYBO board.</a:t>
            </a:r>
            <a:endParaRPr lang="en-GB" dirty="0"/>
          </a:p>
        </p:txBody>
      </p:sp>
      <p:sp>
        <p:nvSpPr>
          <p:cNvPr id="4" name="Slide Number Placeholder 3"/>
          <p:cNvSpPr>
            <a:spLocks noGrp="1"/>
          </p:cNvSpPr>
          <p:nvPr>
            <p:ph type="sldNum" sz="quarter" idx="10"/>
          </p:nvPr>
        </p:nvSpPr>
        <p:spPr/>
        <p:txBody>
          <a:bodyPr/>
          <a:lstStyle/>
          <a:p>
            <a:pPr>
              <a:defRPr/>
            </a:pPr>
            <a:fld id="{08941427-90C0-4697-8CB2-B153E7F63888}" type="slidenum">
              <a:rPr lang="en-GB" smtClean="0"/>
              <a:pPr>
                <a:defRPr/>
              </a:pPr>
              <a:t>3</a:t>
            </a:fld>
            <a:endParaRPr lang="en-GB"/>
          </a:p>
        </p:txBody>
      </p:sp>
    </p:spTree>
    <p:extLst>
      <p:ext uri="{BB962C8B-B14F-4D97-AF65-F5344CB8AC3E}">
        <p14:creationId xmlns:p14="http://schemas.microsoft.com/office/powerpoint/2010/main" val="11535874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dirty="0">
                <a:latin typeface="Arial"/>
              </a:rPr>
              <a:t>HDMI specifically requires the device to implement the Enhanced Display Data Channel (E-DDC). This channel is used by the HDMI source device to read the E-DID data from the HDMI sink device to learn what audio/video formats it can take. It enables, for instance, a modern PC to identify what kinds of monitors are connected to the HDMI port. </a:t>
            </a:r>
            <a:endParaRPr lang="en-GB" dirty="0"/>
          </a:p>
          <a:p>
            <a:endParaRPr lang="en-GB" dirty="0"/>
          </a:p>
          <a:p>
            <a:r>
              <a:rPr lang="en-GB" sz="900" dirty="0">
                <a:solidFill>
                  <a:srgbClr val="000000"/>
                </a:solidFill>
                <a:latin typeface="Arial"/>
                <a:ea typeface="MS PGothic"/>
              </a:rPr>
              <a:t>The DDC function must comply with the I2C protocol (100kHz max clock rate).  It can be implemented by emulating an I2C-capable EEPROM, for instance by using an embedded I2C peripheral or by implementing it on the FPGA programmable logic. The Source shall use I2C commands to read information from a Sink’s E-EDID with a subordinate address.</a:t>
            </a:r>
            <a:endParaRPr lang="en-GB" dirty="0"/>
          </a:p>
        </p:txBody>
      </p:sp>
      <p:sp>
        <p:nvSpPr>
          <p:cNvPr id="4" name="Slide Number Placeholder 3"/>
          <p:cNvSpPr>
            <a:spLocks noGrp="1"/>
          </p:cNvSpPr>
          <p:nvPr>
            <p:ph type="sldNum" sz="quarter" idx="10"/>
          </p:nvPr>
        </p:nvSpPr>
        <p:spPr/>
        <p:txBody>
          <a:bodyPr/>
          <a:lstStyle/>
          <a:p>
            <a:pPr>
              <a:defRPr/>
            </a:pPr>
            <a:fld id="{08941427-90C0-4697-8CB2-B153E7F63888}" type="slidenum">
              <a:rPr lang="en-GB" smtClean="0"/>
              <a:pPr>
                <a:defRPr/>
              </a:pPr>
              <a:t>4</a:t>
            </a:fld>
            <a:endParaRPr lang="en-GB"/>
          </a:p>
        </p:txBody>
      </p:sp>
    </p:spTree>
    <p:extLst>
      <p:ext uri="{BB962C8B-B14F-4D97-AF65-F5344CB8AC3E}">
        <p14:creationId xmlns:p14="http://schemas.microsoft.com/office/powerpoint/2010/main" val="35530501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pPr>
            <a:r>
              <a:rPr lang="en-GB" sz="1200" dirty="0">
                <a:latin typeface="Arial"/>
              </a:rPr>
              <a:t>Consumer Electronics Control (CEC) is an HDMI feature designed to allow the user to command and control up</a:t>
            </a:r>
            <a:r>
              <a:rPr lang="en-GB" sz="1200" baseline="0" dirty="0">
                <a:latin typeface="Arial"/>
              </a:rPr>
              <a:t> </a:t>
            </a:r>
            <a:r>
              <a:rPr lang="en-GB" sz="1200" dirty="0">
                <a:latin typeface="Arial"/>
              </a:rPr>
              <a:t>to 15 CEC-enabled devices connected through HDMI by using only one of their remote controls.</a:t>
            </a:r>
          </a:p>
          <a:p>
            <a:pPr>
              <a:lnSpc>
                <a:spcPct val="100000"/>
              </a:lnSpc>
            </a:pPr>
            <a:endParaRPr lang="en-GB" dirty="0"/>
          </a:p>
          <a:p>
            <a:pPr>
              <a:lnSpc>
                <a:spcPct val="100000"/>
              </a:lnSpc>
            </a:pPr>
            <a:r>
              <a:rPr lang="en-GB" sz="1200" dirty="0">
                <a:latin typeface="Arial"/>
              </a:rPr>
              <a:t>For example it allows for controlling a television set, a DVD player and a set-top box using only the remote control of the TV.</a:t>
            </a:r>
          </a:p>
          <a:p>
            <a:pPr>
              <a:lnSpc>
                <a:spcPct val="100000"/>
              </a:lnSpc>
            </a:pPr>
            <a:endParaRPr lang="en-GB" dirty="0"/>
          </a:p>
          <a:p>
            <a:pPr>
              <a:lnSpc>
                <a:spcPct val="100000"/>
              </a:lnSpc>
            </a:pPr>
            <a:r>
              <a:rPr lang="en-GB" sz="1200" dirty="0">
                <a:latin typeface="Arial"/>
              </a:rPr>
              <a:t>CEC is a one-wire bidirectional serial bus that is based on the </a:t>
            </a:r>
            <a:r>
              <a:rPr lang="en-GB" sz="1200" dirty="0" err="1">
                <a:latin typeface="Arial"/>
              </a:rPr>
              <a:t>AV.link</a:t>
            </a:r>
            <a:r>
              <a:rPr lang="en-GB" sz="1200" dirty="0">
                <a:latin typeface="Arial"/>
              </a:rPr>
              <a:t> protocol*.  CEC implementation is optional in a product, but CEC writing is mandatory.</a:t>
            </a:r>
            <a:endParaRPr lang="en-GB" dirty="0"/>
          </a:p>
          <a:p>
            <a:pPr>
              <a:lnSpc>
                <a:spcPct val="100000"/>
              </a:lnSpc>
            </a:pPr>
            <a:endParaRPr lang="en-GB" dirty="0"/>
          </a:p>
          <a:p>
            <a:pPr>
              <a:lnSpc>
                <a:spcPct val="100000"/>
              </a:lnSpc>
            </a:pPr>
            <a:r>
              <a:rPr lang="en-GB" sz="1200" dirty="0">
                <a:latin typeface="Arial"/>
              </a:rPr>
              <a:t>(*) </a:t>
            </a:r>
            <a:r>
              <a:rPr lang="en-GB" sz="1200" b="1" dirty="0" err="1">
                <a:latin typeface="Arial"/>
              </a:rPr>
              <a:t>AV.link</a:t>
            </a:r>
            <a:r>
              <a:rPr lang="en-GB" sz="1200" dirty="0">
                <a:latin typeface="Arial"/>
              </a:rPr>
              <a:t> is a protocol to carry control information between audio-visual devices connected via the SCART. It is standardized as CENELC EN 50157-1.</a:t>
            </a:r>
            <a:endParaRPr lang="en-GB" dirty="0"/>
          </a:p>
          <a:p>
            <a:endParaRPr lang="en-GB" dirty="0"/>
          </a:p>
        </p:txBody>
      </p:sp>
      <p:sp>
        <p:nvSpPr>
          <p:cNvPr id="4" name="Slide Number Placeholder 3"/>
          <p:cNvSpPr>
            <a:spLocks noGrp="1"/>
          </p:cNvSpPr>
          <p:nvPr>
            <p:ph type="sldNum" sz="quarter" idx="10"/>
          </p:nvPr>
        </p:nvSpPr>
        <p:spPr/>
        <p:txBody>
          <a:bodyPr/>
          <a:lstStyle/>
          <a:p>
            <a:pPr>
              <a:defRPr/>
            </a:pPr>
            <a:fld id="{08941427-90C0-4697-8CB2-B153E7F63888}" type="slidenum">
              <a:rPr lang="en-GB" smtClean="0"/>
              <a:pPr>
                <a:defRPr/>
              </a:pPr>
              <a:t>5</a:t>
            </a:fld>
            <a:endParaRPr lang="en-GB"/>
          </a:p>
        </p:txBody>
      </p:sp>
    </p:spTree>
    <p:extLst>
      <p:ext uri="{BB962C8B-B14F-4D97-AF65-F5344CB8AC3E}">
        <p14:creationId xmlns:p14="http://schemas.microsoft.com/office/powerpoint/2010/main" val="23891053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2000" dirty="0">
                <a:latin typeface="Arial"/>
              </a:rPr>
              <a:t>As mentioned previously, the HPD signal is used to communicate the presence of a Sink to a Source. This makes the HDMI hot-pluggable. The HPD is transmitted over pin 19 of the connector.</a:t>
            </a:r>
          </a:p>
          <a:p>
            <a:endParaRPr lang="en-GB" dirty="0"/>
          </a:p>
          <a:p>
            <a:r>
              <a:rPr lang="en-GB" sz="1200" dirty="0">
                <a:latin typeface="Arial"/>
              </a:rPr>
              <a:t>It is pulled-up to a positive voltage on sink devices, and pulled-down to ground on source devices.</a:t>
            </a:r>
            <a:r>
              <a:rPr lang="en-GB" sz="1200" baseline="0" dirty="0">
                <a:latin typeface="Arial"/>
              </a:rPr>
              <a:t>  However,</a:t>
            </a:r>
            <a:r>
              <a:rPr lang="en-GB" sz="1200" dirty="0">
                <a:latin typeface="Arial"/>
              </a:rPr>
              <a:t> </a:t>
            </a:r>
            <a:r>
              <a:rPr lang="en-GB" sz="1200" dirty="0">
                <a:solidFill>
                  <a:srgbClr val="000000"/>
                </a:solidFill>
                <a:latin typeface="Arial"/>
                <a:ea typeface="MS PGothic"/>
              </a:rPr>
              <a:t>a source may use a high voltage level HPD signal to initiate the reading of E-EDID data, and an HDMI Sink can indicate any change to the contents of the E-EDID by driving a low voltage on the pin. In either</a:t>
            </a:r>
            <a:r>
              <a:rPr lang="en-GB" sz="1200" baseline="0" dirty="0">
                <a:solidFill>
                  <a:srgbClr val="000000"/>
                </a:solidFill>
                <a:latin typeface="Arial"/>
                <a:ea typeface="MS PGothic"/>
              </a:rPr>
              <a:t> case</a:t>
            </a:r>
            <a:r>
              <a:rPr lang="en-GB" sz="1200" dirty="0">
                <a:solidFill>
                  <a:srgbClr val="000000"/>
                </a:solidFill>
                <a:latin typeface="Arial"/>
                <a:ea typeface="MS PGothic"/>
              </a:rPr>
              <a:t>, the HPD pin may be asserted only when the +5V power line from the Source is detected.</a:t>
            </a:r>
            <a:endParaRPr lang="en-GB" dirty="0"/>
          </a:p>
          <a:p>
            <a:endParaRPr lang="en-GB" dirty="0"/>
          </a:p>
        </p:txBody>
      </p:sp>
      <p:sp>
        <p:nvSpPr>
          <p:cNvPr id="4" name="Slide Number Placeholder 3"/>
          <p:cNvSpPr>
            <a:spLocks noGrp="1"/>
          </p:cNvSpPr>
          <p:nvPr>
            <p:ph type="sldNum" sz="quarter" idx="10"/>
          </p:nvPr>
        </p:nvSpPr>
        <p:spPr/>
        <p:txBody>
          <a:bodyPr/>
          <a:lstStyle/>
          <a:p>
            <a:pPr>
              <a:defRPr/>
            </a:pPr>
            <a:fld id="{08941427-90C0-4697-8CB2-B153E7F63888}" type="slidenum">
              <a:rPr lang="en-GB" smtClean="0"/>
              <a:pPr>
                <a:defRPr/>
              </a:pPr>
              <a:t>6</a:t>
            </a:fld>
            <a:endParaRPr lang="en-GB"/>
          </a:p>
        </p:txBody>
      </p:sp>
    </p:spTree>
    <p:extLst>
      <p:ext uri="{BB962C8B-B14F-4D97-AF65-F5344CB8AC3E}">
        <p14:creationId xmlns:p14="http://schemas.microsoft.com/office/powerpoint/2010/main" val="38914158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dirty="0">
                <a:latin typeface="Arial"/>
              </a:rPr>
              <a:t>This figure summarizes the processing of HDMI signals to obtain an RGB signal to be transmitted through an AXI4-Stream bus.</a:t>
            </a:r>
          </a:p>
          <a:p>
            <a:endParaRPr lang="en-GB" dirty="0"/>
          </a:p>
          <a:p>
            <a:r>
              <a:rPr lang="en-GB" sz="1200" dirty="0">
                <a:latin typeface="Arial"/>
              </a:rPr>
              <a:t>It consists of four input channels, three for TMDS and one for the DDC. Each input TNDS channel receives 8b/10b encoded signals that are first </a:t>
            </a:r>
            <a:r>
              <a:rPr lang="en-GB" sz="1200" dirty="0" err="1">
                <a:latin typeface="Arial"/>
              </a:rPr>
              <a:t>deserialized</a:t>
            </a:r>
            <a:r>
              <a:rPr lang="en-GB" sz="1200" dirty="0">
                <a:latin typeface="Arial"/>
              </a:rPr>
              <a:t> and then decoded to 8-bit video signals and </a:t>
            </a:r>
            <a:r>
              <a:rPr lang="en-GB" sz="1200" dirty="0" err="1">
                <a:latin typeface="Arial"/>
              </a:rPr>
              <a:t>Vsync</a:t>
            </a:r>
            <a:r>
              <a:rPr lang="en-GB" sz="1200" dirty="0">
                <a:latin typeface="Arial"/>
              </a:rPr>
              <a:t>/</a:t>
            </a:r>
            <a:r>
              <a:rPr lang="en-GB" sz="1200" dirty="0" err="1">
                <a:latin typeface="Arial"/>
              </a:rPr>
              <a:t>Hsync</a:t>
            </a:r>
            <a:r>
              <a:rPr lang="en-GB" sz="1200" dirty="0">
                <a:latin typeface="Arial"/>
              </a:rPr>
              <a:t> signals. These signals are then added to a FIFO for being transmitted over the AXI4-stream bus; </a:t>
            </a:r>
            <a:r>
              <a:rPr lang="en-GB" sz="1200" dirty="0" err="1">
                <a:latin typeface="Arial"/>
              </a:rPr>
              <a:t>Vsync</a:t>
            </a:r>
            <a:r>
              <a:rPr lang="en-GB" sz="1200" dirty="0">
                <a:latin typeface="Arial"/>
              </a:rPr>
              <a:t>/</a:t>
            </a:r>
            <a:r>
              <a:rPr lang="en-GB" sz="1200" dirty="0" err="1">
                <a:latin typeface="Arial"/>
              </a:rPr>
              <a:t>Hsync</a:t>
            </a:r>
            <a:r>
              <a:rPr lang="en-GB" sz="1200" dirty="0">
                <a:latin typeface="Arial"/>
              </a:rPr>
              <a:t> are used to produce TLAST/TUSER signals, while the three </a:t>
            </a:r>
            <a:r>
              <a:rPr lang="en-GB" sz="1200" dirty="0" err="1">
                <a:latin typeface="Arial"/>
              </a:rPr>
              <a:t>color</a:t>
            </a:r>
            <a:r>
              <a:rPr lang="en-GB" sz="1200" dirty="0">
                <a:latin typeface="Arial"/>
              </a:rPr>
              <a:t> channels are packed into 24-bit </a:t>
            </a:r>
            <a:r>
              <a:rPr lang="en-GB" sz="1200" dirty="0" err="1">
                <a:latin typeface="Arial"/>
              </a:rPr>
              <a:t>color</a:t>
            </a:r>
            <a:r>
              <a:rPr lang="en-GB" sz="1200" dirty="0">
                <a:latin typeface="Arial"/>
              </a:rPr>
              <a:t> data frames.</a:t>
            </a:r>
          </a:p>
          <a:p>
            <a:endParaRPr lang="en-GB" dirty="0"/>
          </a:p>
          <a:p>
            <a:r>
              <a:rPr lang="en-GB" sz="1200" dirty="0">
                <a:latin typeface="Arial"/>
              </a:rPr>
              <a:t>A DDC block is also implemented.</a:t>
            </a:r>
            <a:endParaRPr lang="en-GB" dirty="0"/>
          </a:p>
          <a:p>
            <a:endParaRPr lang="en-GB" dirty="0"/>
          </a:p>
        </p:txBody>
      </p:sp>
      <p:sp>
        <p:nvSpPr>
          <p:cNvPr id="4" name="Slide Number Placeholder 3"/>
          <p:cNvSpPr>
            <a:spLocks noGrp="1"/>
          </p:cNvSpPr>
          <p:nvPr>
            <p:ph type="sldNum" sz="quarter" idx="10"/>
          </p:nvPr>
        </p:nvSpPr>
        <p:spPr/>
        <p:txBody>
          <a:bodyPr/>
          <a:lstStyle/>
          <a:p>
            <a:pPr>
              <a:defRPr/>
            </a:pPr>
            <a:fld id="{08941427-90C0-4697-8CB2-B153E7F63888}" type="slidenum">
              <a:rPr lang="en-GB" smtClean="0"/>
              <a:pPr>
                <a:defRPr/>
              </a:pPr>
              <a:t>7</a:t>
            </a:fld>
            <a:endParaRPr lang="en-GB"/>
          </a:p>
        </p:txBody>
      </p:sp>
    </p:spTree>
    <p:extLst>
      <p:ext uri="{BB962C8B-B14F-4D97-AF65-F5344CB8AC3E}">
        <p14:creationId xmlns:p14="http://schemas.microsoft.com/office/powerpoint/2010/main" val="22748623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2000" dirty="0">
                <a:latin typeface="Arial"/>
              </a:rPr>
              <a:t>This figure shows the deserialization and decoding stage of the HDMI receiver design by Xilinx, to be implemented in Spartan-6 FPGAs.</a:t>
            </a:r>
            <a:endParaRPr lang="en-GB" dirty="0"/>
          </a:p>
          <a:p>
            <a:endParaRPr lang="en-GB" dirty="0"/>
          </a:p>
          <a:p>
            <a:r>
              <a:rPr lang="en-GB" sz="2000" dirty="0">
                <a:latin typeface="Arial"/>
              </a:rPr>
              <a:t>The receiver needs to recover the bit sampling clock, by using the pixel clock coming in from the source or transmitter. Then, the bit clock is applied to recover the serial data stream before decoding it. This process is known as the Clock and Data Recovery.</a:t>
            </a:r>
          </a:p>
          <a:p>
            <a:endParaRPr lang="en-GB" dirty="0"/>
          </a:p>
          <a:p>
            <a:r>
              <a:rPr lang="en-GB" sz="2000" dirty="0">
                <a:latin typeface="Arial"/>
              </a:rPr>
              <a:t>The second step is performed by a channel </a:t>
            </a:r>
            <a:r>
              <a:rPr lang="en-GB" sz="2000" dirty="0" err="1">
                <a:latin typeface="Arial"/>
              </a:rPr>
              <a:t>deskew</a:t>
            </a:r>
            <a:r>
              <a:rPr lang="en-GB" sz="2000" dirty="0">
                <a:latin typeface="Arial"/>
              </a:rPr>
              <a:t> circuit which removes skews among the three data channels.</a:t>
            </a:r>
          </a:p>
          <a:p>
            <a:endParaRPr lang="en-GB" dirty="0"/>
          </a:p>
          <a:p>
            <a:r>
              <a:rPr lang="en-GB" sz="2000" dirty="0">
                <a:latin typeface="Arial"/>
              </a:rPr>
              <a:t>The last step is a 10-bit symbol decoding into one of three formats:</a:t>
            </a:r>
          </a:p>
          <a:p>
            <a:endParaRPr lang="en-GB" dirty="0"/>
          </a:p>
          <a:p>
            <a:pPr lvl="1">
              <a:lnSpc>
                <a:spcPct val="100000"/>
              </a:lnSpc>
              <a:buFont typeface="Arial"/>
              <a:buChar char="•"/>
            </a:pPr>
            <a:r>
              <a:rPr lang="en-GB" sz="2000" dirty="0">
                <a:latin typeface="Arial"/>
              </a:rPr>
              <a:t> 8-bit video pixel data (DVI or HDMI decoder)</a:t>
            </a:r>
            <a:endParaRPr lang="en-GB" dirty="0"/>
          </a:p>
          <a:p>
            <a:pPr lvl="1">
              <a:lnSpc>
                <a:spcPct val="100000"/>
              </a:lnSpc>
              <a:buFont typeface="Arial"/>
              <a:buChar char="•"/>
            </a:pPr>
            <a:r>
              <a:rPr lang="en-GB" sz="2000" dirty="0">
                <a:latin typeface="Arial"/>
              </a:rPr>
              <a:t> 4-bit auxiliary data (e.g. audio frames)</a:t>
            </a:r>
            <a:endParaRPr lang="en-GB" dirty="0"/>
          </a:p>
          <a:p>
            <a:pPr lvl="1">
              <a:lnSpc>
                <a:spcPct val="100000"/>
              </a:lnSpc>
              <a:buFont typeface="Arial"/>
              <a:buChar char="•"/>
            </a:pPr>
            <a:r>
              <a:rPr lang="en-GB" sz="2000" dirty="0">
                <a:latin typeface="Arial"/>
              </a:rPr>
              <a:t> 2-bit control data (e.g. HSYNC/VSYNC)</a:t>
            </a:r>
            <a:endParaRPr lang="en-GB" dirty="0"/>
          </a:p>
          <a:p>
            <a:pPr>
              <a:lnSpc>
                <a:spcPct val="100000"/>
              </a:lnSpc>
            </a:pPr>
            <a:endParaRPr lang="en-GB" dirty="0"/>
          </a:p>
          <a:p>
            <a:pPr>
              <a:lnSpc>
                <a:spcPct val="100000"/>
              </a:lnSpc>
            </a:pPr>
            <a:r>
              <a:rPr lang="en-GB" sz="2000" dirty="0">
                <a:latin typeface="Arial"/>
              </a:rPr>
              <a:t>The bit sampling clock is recovered through a PLL that uses the pixel clock as a reference. This is necessary, because the clock phase must be adjusted for each data lane individually to correctly sample the incoming serial bit. To achieve this, the clock rising edge has to be aligned to the middle sampling window of each data lane.</a:t>
            </a:r>
          </a:p>
          <a:p>
            <a:pPr>
              <a:lnSpc>
                <a:spcPct val="100000"/>
              </a:lnSpc>
            </a:pPr>
            <a:endParaRPr lang="en-GB" sz="2000" dirty="0">
              <a:latin typeface="Arial"/>
            </a:endParaRPr>
          </a:p>
          <a:p>
            <a:pPr>
              <a:lnSpc>
                <a:spcPct val="100000"/>
              </a:lnSpc>
            </a:pPr>
            <a:r>
              <a:rPr lang="en-GB" sz="2000" dirty="0">
                <a:latin typeface="Arial"/>
              </a:rPr>
              <a:t>You can find a detailed description in </a:t>
            </a:r>
            <a:r>
              <a:rPr lang="en-GB" sz="1200" dirty="0">
                <a:latin typeface="Arial"/>
              </a:rPr>
              <a:t>Xilinx XAPP495 (v1.0), 2010.</a:t>
            </a:r>
            <a:endParaRPr lang="en-GB" dirty="0"/>
          </a:p>
          <a:p>
            <a:pPr marL="0" lvl="0" indent="0">
              <a:buFont typeface="Arial" panose="020B0604020202020204" pitchFamily="34" charset="0"/>
              <a:buNone/>
            </a:pPr>
            <a:endParaRPr lang="en-GB" dirty="0"/>
          </a:p>
        </p:txBody>
      </p:sp>
      <p:sp>
        <p:nvSpPr>
          <p:cNvPr id="4" name="Slide Number Placeholder 3"/>
          <p:cNvSpPr>
            <a:spLocks noGrp="1"/>
          </p:cNvSpPr>
          <p:nvPr>
            <p:ph type="sldNum" sz="quarter" idx="10"/>
          </p:nvPr>
        </p:nvSpPr>
        <p:spPr/>
        <p:txBody>
          <a:bodyPr/>
          <a:lstStyle/>
          <a:p>
            <a:pPr>
              <a:defRPr/>
            </a:pPr>
            <a:fld id="{08941427-90C0-4697-8CB2-B153E7F63888}" type="slidenum">
              <a:rPr lang="en-GB" smtClean="0"/>
              <a:pPr>
                <a:defRPr/>
              </a:pPr>
              <a:t>8</a:t>
            </a:fld>
            <a:endParaRPr lang="en-GB"/>
          </a:p>
        </p:txBody>
      </p:sp>
    </p:spTree>
    <p:extLst>
      <p:ext uri="{BB962C8B-B14F-4D97-AF65-F5344CB8AC3E}">
        <p14:creationId xmlns:p14="http://schemas.microsoft.com/office/powerpoint/2010/main" val="42096072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dirty="0">
                <a:latin typeface="Arial"/>
              </a:rPr>
              <a:t>As we did when implementing the AXI4-Stream VGA interface, we will use a FIFO to accommodate the data sampling rates in a clock domain crossing. The sender (HDMI block) operates at a lower rate than the receiver (the AXI4-Stream bus), so the FIFO will be used for buffering pixels when the AXI4-stream is busy.</a:t>
            </a:r>
            <a:endParaRPr lang="en-GB" dirty="0"/>
          </a:p>
        </p:txBody>
      </p:sp>
      <p:sp>
        <p:nvSpPr>
          <p:cNvPr id="4" name="Slide Number Placeholder 3"/>
          <p:cNvSpPr>
            <a:spLocks noGrp="1"/>
          </p:cNvSpPr>
          <p:nvPr>
            <p:ph type="sldNum" sz="quarter" idx="10"/>
          </p:nvPr>
        </p:nvSpPr>
        <p:spPr/>
        <p:txBody>
          <a:bodyPr/>
          <a:lstStyle/>
          <a:p>
            <a:pPr>
              <a:defRPr/>
            </a:pPr>
            <a:fld id="{08941427-90C0-4697-8CB2-B153E7F63888}" type="slidenum">
              <a:rPr lang="en-GB" smtClean="0"/>
              <a:pPr>
                <a:defRPr/>
              </a:pPr>
              <a:t>9</a:t>
            </a:fld>
            <a:endParaRPr lang="en-GB"/>
          </a:p>
        </p:txBody>
      </p:sp>
    </p:spTree>
    <p:extLst>
      <p:ext uri="{BB962C8B-B14F-4D97-AF65-F5344CB8AC3E}">
        <p14:creationId xmlns:p14="http://schemas.microsoft.com/office/powerpoint/2010/main" val="37133216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dirty="0">
                <a:latin typeface="Arial"/>
              </a:rPr>
              <a:t>Manager signals for the AXI4-stream protocol will be generated from information provided by</a:t>
            </a:r>
            <a:r>
              <a:rPr lang="en-GB" sz="1200" baseline="0" dirty="0">
                <a:latin typeface="Arial"/>
              </a:rPr>
              <a:t> both</a:t>
            </a:r>
            <a:r>
              <a:rPr lang="en-GB" sz="1200" dirty="0">
                <a:latin typeface="Arial"/>
              </a:rPr>
              <a:t> the FIFO status logic, and from the control data generated in the TMDS decoder.</a:t>
            </a:r>
            <a:endParaRPr lang="en-GB" dirty="0"/>
          </a:p>
          <a:p>
            <a:endParaRPr lang="en-GB" dirty="0"/>
          </a:p>
          <a:p>
            <a:r>
              <a:rPr lang="en-GB" sz="1200" dirty="0">
                <a:latin typeface="Arial"/>
              </a:rPr>
              <a:t>TVALID will be asserted when the FIFO is not empty.</a:t>
            </a:r>
          </a:p>
          <a:p>
            <a:endParaRPr lang="en-GB" dirty="0"/>
          </a:p>
          <a:p>
            <a:r>
              <a:rPr lang="en-GB" sz="1200" dirty="0">
                <a:latin typeface="Arial"/>
              </a:rPr>
              <a:t>TUSER will be used to transmit information about the starting point of each frame. TUSER will be asserted thus with the first pixel of each frame by resetting it with the negative clock edge after the first pixel.</a:t>
            </a:r>
          </a:p>
          <a:p>
            <a:endParaRPr lang="en-GB" dirty="0"/>
          </a:p>
          <a:p>
            <a:r>
              <a:rPr lang="en-GB" sz="1200" dirty="0">
                <a:latin typeface="Arial"/>
              </a:rPr>
              <a:t>TLAST, which is used to indicate the boundary of each packet, will be asserted at the last pixel of each line by setting it at the negative clock edge before the last pixel.</a:t>
            </a:r>
            <a:endParaRPr lang="en-GB" dirty="0"/>
          </a:p>
        </p:txBody>
      </p:sp>
      <p:sp>
        <p:nvSpPr>
          <p:cNvPr id="4" name="Slide Number Placeholder 3"/>
          <p:cNvSpPr>
            <a:spLocks noGrp="1"/>
          </p:cNvSpPr>
          <p:nvPr>
            <p:ph type="sldNum" sz="quarter" idx="10"/>
          </p:nvPr>
        </p:nvSpPr>
        <p:spPr/>
        <p:txBody>
          <a:bodyPr/>
          <a:lstStyle/>
          <a:p>
            <a:pPr>
              <a:defRPr/>
            </a:pPr>
            <a:fld id="{08941427-90C0-4697-8CB2-B153E7F63888}" type="slidenum">
              <a:rPr lang="en-GB" smtClean="0"/>
              <a:pPr>
                <a:defRPr/>
              </a:pPr>
              <a:t>10</a:t>
            </a:fld>
            <a:endParaRPr lang="en-GB"/>
          </a:p>
        </p:txBody>
      </p:sp>
    </p:spTree>
    <p:extLst>
      <p:ext uri="{BB962C8B-B14F-4D97-AF65-F5344CB8AC3E}">
        <p14:creationId xmlns:p14="http://schemas.microsoft.com/office/powerpoint/2010/main" val="309351138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3.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4.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5.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6.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7.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8.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9.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0.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1.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2.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3.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4.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5.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9.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1.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9_Section Divider slide">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BE556DF-BE24-BB47-9FD2-350D67DC1C4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200" y="-1"/>
            <a:ext cx="12193200" cy="6858002"/>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4" name="Rectangle 3">
            <a:extLst>
              <a:ext uri="{FF2B5EF4-FFF2-40B4-BE49-F238E27FC236}">
                <a16:creationId xmlns:a16="http://schemas.microsoft.com/office/drawing/2014/main" id="{47DB56EA-EFE9-874F-97FF-66B32F665BC9}"/>
              </a:ext>
            </a:extLst>
          </p:cNvPr>
          <p:cNvSpPr>
            <a:spLocks/>
          </p:cNvSpPr>
          <p:nvPr userDrawn="1"/>
        </p:nvSpPr>
        <p:spPr>
          <a:xfrm rot="5400000">
            <a:off x="2666400" y="-2667600"/>
            <a:ext cx="6858000" cy="12193200"/>
          </a:xfrm>
          <a:prstGeom prst="rect">
            <a:avLst/>
          </a:prstGeom>
          <a:solidFill>
            <a:schemeClr val="tx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FC834CFF-8E93-2347-9547-EC508DDB3038}"/>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8" name="Title 1">
            <a:extLst>
              <a:ext uri="{FF2B5EF4-FFF2-40B4-BE49-F238E27FC236}">
                <a16:creationId xmlns:a16="http://schemas.microsoft.com/office/drawing/2014/main" id="{B82DC592-EAC9-634F-9EE1-EDC89A262412}"/>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39"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20" name="Subtitle 2">
            <a:extLst>
              <a:ext uri="{FF2B5EF4-FFF2-40B4-BE49-F238E27FC236}">
                <a16:creationId xmlns:a16="http://schemas.microsoft.com/office/drawing/2014/main" id="{200936EE-7EE0-D441-851D-618ACC029F66}"/>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5" name="Picture 14" descr="A picture containing building, drawing&#10;&#10;Description automatically generated">
            <a:extLst>
              <a:ext uri="{FF2B5EF4-FFF2-40B4-BE49-F238E27FC236}">
                <a16:creationId xmlns:a16="http://schemas.microsoft.com/office/drawing/2014/main" id="{3DE2A1EC-11A7-6C45-AE97-813BACFCF89C}"/>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3" name="TextBox 20">
            <a:extLst>
              <a:ext uri="{FF2B5EF4-FFF2-40B4-BE49-F238E27FC236}">
                <a16:creationId xmlns:a16="http://schemas.microsoft.com/office/drawing/2014/main" id="{3292D234-E25F-7F41-ABB8-C75FCF5CD524}"/>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24094906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14_Title Slide">
    <p:spTree>
      <p:nvGrpSpPr>
        <p:cNvPr id="1" name=""/>
        <p:cNvGrpSpPr/>
        <p:nvPr/>
      </p:nvGrpSpPr>
      <p:grpSpPr>
        <a:xfrm>
          <a:off x="0" y="0"/>
          <a:ext cx="0" cy="0"/>
          <a:chOff x="0" y="0"/>
          <a:chExt cx="0" cy="0"/>
        </a:xfrm>
      </p:grpSpPr>
      <p:pic>
        <p:nvPicPr>
          <p:cNvPr id="3" name="Picture 2" descr="A picture containing hydrozoan&#10;&#10;Description automatically generated">
            <a:extLst>
              <a:ext uri="{FF2B5EF4-FFF2-40B4-BE49-F238E27FC236}">
                <a16:creationId xmlns:a16="http://schemas.microsoft.com/office/drawing/2014/main" id="{74A8AC8F-8A23-E644-ABCA-8318EFE2322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677"/>
            <a:ext cx="12193200" cy="6858675"/>
          </a:xfrm>
          <a:prstGeom prst="rect">
            <a:avLst/>
          </a:prstGeom>
        </p:spPr>
      </p:pic>
      <p:sp>
        <p:nvSpPr>
          <p:cNvPr id="15" name="Rectangle 14">
            <a:extLst>
              <a:ext uri="{FF2B5EF4-FFF2-40B4-BE49-F238E27FC236}">
                <a16:creationId xmlns:a16="http://schemas.microsoft.com/office/drawing/2014/main" id="{275CEC7D-A359-1740-9727-7D6F154D859C}"/>
              </a:ext>
            </a:extLst>
          </p:cNvPr>
          <p:cNvSpPr/>
          <p:nvPr userDrawn="1"/>
        </p:nvSpPr>
        <p:spPr>
          <a:xfrm>
            <a:off x="0" y="0"/>
            <a:ext cx="12192000" cy="6858000"/>
          </a:xfrm>
          <a:prstGeom prst="rect">
            <a:avLst/>
          </a:prstGeom>
          <a:solidFill>
            <a:schemeClr val="tx1">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ea typeface="ＭＳ Ｐゴシック" pitchFamily="34" charset="-128"/>
              </a:defRPr>
            </a:lvl1pPr>
            <a:lvl2pPr marL="742950" indent="-285750">
              <a:defRPr>
                <a:solidFill>
                  <a:schemeClr val="tx1"/>
                </a:solidFill>
                <a:latin typeface="Calibri" pitchFamily="34" charset="0"/>
                <a:ea typeface="ＭＳ Ｐゴシック" pitchFamily="34" charset="-128"/>
              </a:defRPr>
            </a:lvl2pPr>
            <a:lvl3pPr marL="1143000" indent="-228600">
              <a:defRPr>
                <a:solidFill>
                  <a:schemeClr val="tx1"/>
                </a:solidFill>
                <a:latin typeface="Calibri" pitchFamily="34" charset="0"/>
                <a:ea typeface="ＭＳ Ｐゴシック" pitchFamily="34" charset="-128"/>
              </a:defRPr>
            </a:lvl3pPr>
            <a:lvl4pPr marL="1600200" indent="-228600">
              <a:defRPr>
                <a:solidFill>
                  <a:schemeClr val="tx1"/>
                </a:solidFill>
                <a:latin typeface="Calibri" pitchFamily="34" charset="0"/>
                <a:ea typeface="ＭＳ Ｐゴシック" pitchFamily="34" charset="-128"/>
              </a:defRPr>
            </a:lvl4pPr>
            <a:lvl5pPr marL="2057400" indent="-228600">
              <a:defRPr>
                <a:solidFill>
                  <a:schemeClr val="tx1"/>
                </a:solidFill>
                <a:latin typeface="Calibri"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Calibri"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Calibri"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Calibri"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Calibri" pitchFamily="34" charset="0"/>
                <a:ea typeface="ＭＳ Ｐゴシック" pitchFamily="34" charset="-128"/>
              </a:defRPr>
            </a:lvl9pPr>
          </a:lstStyle>
          <a:p>
            <a:pPr algn="ctr">
              <a:defRPr/>
            </a:pPr>
            <a:endParaRPr lang="en-US" altLang="en-US">
              <a:solidFill>
                <a:srgbClr val="FFFFFF"/>
              </a:solidFill>
            </a:endParaRPr>
          </a:p>
        </p:txBody>
      </p:sp>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pic>
        <p:nvPicPr>
          <p:cNvPr id="23" name="Picture 22">
            <a:extLst>
              <a:ext uri="{FF2B5EF4-FFF2-40B4-BE49-F238E27FC236}">
                <a16:creationId xmlns:a16="http://schemas.microsoft.com/office/drawing/2014/main" id="{6C9308F2-C30B-4E4F-9DA5-A1A86F5F74F7}"/>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8" name="Title 1">
            <a:extLst>
              <a:ext uri="{FF2B5EF4-FFF2-40B4-BE49-F238E27FC236}">
                <a16:creationId xmlns:a16="http://schemas.microsoft.com/office/drawing/2014/main" id="{275A4ED9-47E4-4F44-AAD7-16DA7F41891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9" name="Subtitle 2">
            <a:extLst>
              <a:ext uri="{FF2B5EF4-FFF2-40B4-BE49-F238E27FC236}">
                <a16:creationId xmlns:a16="http://schemas.microsoft.com/office/drawing/2014/main" id="{22732B47-45F3-C946-9945-2403B161825C}"/>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318CCECB-9B2C-4F40-93A1-3FF9264650A8}"/>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sp>
        <p:nvSpPr>
          <p:cNvPr id="17" name="TextBox 20">
            <a:extLst>
              <a:ext uri="{FF2B5EF4-FFF2-40B4-BE49-F238E27FC236}">
                <a16:creationId xmlns:a16="http://schemas.microsoft.com/office/drawing/2014/main" id="{9DE32C43-10DC-6D45-AAC5-F6B8ED9985ED}"/>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5648744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16_Title Slide">
    <p:bg>
      <p:bgRef idx="1001">
        <a:schemeClr val="bg1"/>
      </p:bgRef>
    </p:bg>
    <p:spTree>
      <p:nvGrpSpPr>
        <p:cNvPr id="1" name=""/>
        <p:cNvGrpSpPr/>
        <p:nvPr/>
      </p:nvGrpSpPr>
      <p:grpSpPr>
        <a:xfrm>
          <a:off x="0" y="0"/>
          <a:ext cx="0" cy="0"/>
          <a:chOff x="0" y="0"/>
          <a:chExt cx="0" cy="0"/>
        </a:xfrm>
      </p:grpSpPr>
      <p:pic>
        <p:nvPicPr>
          <p:cNvPr id="4" name="Picture 3" descr="A picture containing outdoor, laser, light, scene&#10;&#10;Description automatically generated">
            <a:extLst>
              <a:ext uri="{FF2B5EF4-FFF2-40B4-BE49-F238E27FC236}">
                <a16:creationId xmlns:a16="http://schemas.microsoft.com/office/drawing/2014/main" id="{566CB7B2-10D4-7544-8B87-EFB12B44516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200" y="0"/>
            <a:ext cx="12193200" cy="6858000"/>
          </a:xfrm>
          <a:prstGeom prst="rect">
            <a:avLst/>
          </a:prstGeom>
        </p:spPr>
      </p:pic>
      <p:sp>
        <p:nvSpPr>
          <p:cNvPr id="2" name="Rectangle 1">
            <a:extLst>
              <a:ext uri="{FF2B5EF4-FFF2-40B4-BE49-F238E27FC236}">
                <a16:creationId xmlns:a16="http://schemas.microsoft.com/office/drawing/2014/main" id="{83D297C4-855A-9540-843B-CC587D9FD8C1}"/>
              </a:ext>
            </a:extLst>
          </p:cNvPr>
          <p:cNvSpPr/>
          <p:nvPr userDrawn="1"/>
        </p:nvSpPr>
        <p:spPr>
          <a:xfrm>
            <a:off x="0" y="-1"/>
            <a:ext cx="12192000" cy="6857999"/>
          </a:xfrm>
          <a:prstGeom prst="rect">
            <a:avLst/>
          </a:prstGeom>
          <a:solidFill>
            <a:schemeClr val="bg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sp>
        <p:nvSpPr>
          <p:cNvPr id="18" name="TextBox 20">
            <a:extLst>
              <a:ext uri="{FF2B5EF4-FFF2-40B4-BE49-F238E27FC236}">
                <a16:creationId xmlns:a16="http://schemas.microsoft.com/office/drawing/2014/main" id="{15D5131B-4C51-1F44-B7F4-6CA8B239F633}"/>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376651372"/>
      </p:ext>
    </p:extLst>
  </p:cSld>
  <p:clrMapOvr>
    <a:overrideClrMapping bg1="dk1" tx1="lt1" bg2="dk2" tx2="lt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17_Title Slide">
    <p:bg>
      <p:bgRef idx="1001">
        <a:schemeClr val="bg1"/>
      </p:bgRef>
    </p:bg>
    <p:spTree>
      <p:nvGrpSpPr>
        <p:cNvPr id="1" name=""/>
        <p:cNvGrpSpPr/>
        <p:nvPr/>
      </p:nvGrpSpPr>
      <p:grpSpPr>
        <a:xfrm>
          <a:off x="0" y="0"/>
          <a:ext cx="0" cy="0"/>
          <a:chOff x="0" y="0"/>
          <a:chExt cx="0" cy="0"/>
        </a:xfrm>
      </p:grpSpPr>
      <p:pic>
        <p:nvPicPr>
          <p:cNvPr id="3" name="Picture 2" descr="A picture containing outdoor, sky, city, night&#10;&#10;Description automatically generated">
            <a:extLst>
              <a:ext uri="{FF2B5EF4-FFF2-40B4-BE49-F238E27FC236}">
                <a16:creationId xmlns:a16="http://schemas.microsoft.com/office/drawing/2014/main" id="{373ACAC4-F57F-F549-85F2-65FF12CC25D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200" y="0"/>
            <a:ext cx="12193200" cy="6858000"/>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2" name="Rectangle 1">
            <a:extLst>
              <a:ext uri="{FF2B5EF4-FFF2-40B4-BE49-F238E27FC236}">
                <a16:creationId xmlns:a16="http://schemas.microsoft.com/office/drawing/2014/main" id="{5FB835CB-DD8C-F446-83CE-32ACFB0217A0}"/>
              </a:ext>
            </a:extLst>
          </p:cNvPr>
          <p:cNvSpPr/>
          <p:nvPr userDrawn="1"/>
        </p:nvSpPr>
        <p:spPr>
          <a:xfrm>
            <a:off x="-1200" y="0"/>
            <a:ext cx="12193200" cy="6857998"/>
          </a:xfrm>
          <a:prstGeom prst="rect">
            <a:avLst/>
          </a:prstGeom>
          <a:solidFill>
            <a:schemeClr val="bg1">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sp>
        <p:nvSpPr>
          <p:cNvPr id="18" name="TextBox 20">
            <a:extLst>
              <a:ext uri="{FF2B5EF4-FFF2-40B4-BE49-F238E27FC236}">
                <a16:creationId xmlns:a16="http://schemas.microsoft.com/office/drawing/2014/main" id="{E2E6ED93-C5DD-684E-B1BE-4080D175C89C}"/>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1770302622"/>
      </p:ext>
    </p:extLst>
  </p:cSld>
  <p:clrMapOvr>
    <a:overrideClrMapping bg1="dk1" tx1="lt1" bg2="dk2" tx2="lt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18_Title Slide">
    <p:bg>
      <p:bgRef idx="1001">
        <a:schemeClr val="bg1"/>
      </p:bgRef>
    </p:bg>
    <p:spTree>
      <p:nvGrpSpPr>
        <p:cNvPr id="1" name=""/>
        <p:cNvGrpSpPr/>
        <p:nvPr/>
      </p:nvGrpSpPr>
      <p:grpSpPr>
        <a:xfrm>
          <a:off x="0" y="0"/>
          <a:ext cx="0" cy="0"/>
          <a:chOff x="0" y="0"/>
          <a:chExt cx="0" cy="0"/>
        </a:xfrm>
      </p:grpSpPr>
      <p:pic>
        <p:nvPicPr>
          <p:cNvPr id="4" name="Picture 3" descr="A picture containing sky, outdoor&#10;&#10;Description automatically generated">
            <a:extLst>
              <a:ext uri="{FF2B5EF4-FFF2-40B4-BE49-F238E27FC236}">
                <a16:creationId xmlns:a16="http://schemas.microsoft.com/office/drawing/2014/main" id="{4782D4B3-E72D-F041-ABD0-1372C0EBFBE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00" y="0"/>
            <a:ext cx="12193200" cy="6858000"/>
          </a:xfrm>
          <a:prstGeom prst="rect">
            <a:avLst/>
          </a:prstGeom>
        </p:spPr>
      </p:pic>
      <p:sp>
        <p:nvSpPr>
          <p:cNvPr id="2" name="Rectangle 1">
            <a:extLst>
              <a:ext uri="{FF2B5EF4-FFF2-40B4-BE49-F238E27FC236}">
                <a16:creationId xmlns:a16="http://schemas.microsoft.com/office/drawing/2014/main" id="{23CED656-9AD2-7747-9AF1-F75EAE25A4FC}"/>
              </a:ext>
            </a:extLst>
          </p:cNvPr>
          <p:cNvSpPr/>
          <p:nvPr userDrawn="1"/>
        </p:nvSpPr>
        <p:spPr>
          <a:xfrm>
            <a:off x="0" y="-3"/>
            <a:ext cx="12192600" cy="6857999"/>
          </a:xfrm>
          <a:prstGeom prst="rect">
            <a:avLst/>
          </a:prstGeom>
          <a:gradFill flip="none" rotWithShape="1">
            <a:gsLst>
              <a:gs pos="0">
                <a:schemeClr val="bg1">
                  <a:alpha val="0"/>
                </a:schemeClr>
              </a:gs>
              <a:gs pos="100000">
                <a:schemeClr val="bg1">
                  <a:alpha val="50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sp>
        <p:nvSpPr>
          <p:cNvPr id="18" name="TextBox 20">
            <a:extLst>
              <a:ext uri="{FF2B5EF4-FFF2-40B4-BE49-F238E27FC236}">
                <a16:creationId xmlns:a16="http://schemas.microsoft.com/office/drawing/2014/main" id="{3812FE35-0376-054E-A535-66C3377FC402}"/>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2902566655"/>
      </p:ext>
    </p:extLst>
  </p:cSld>
  <p:clrMapOvr>
    <a:overrideClrMapping bg1="dk1" tx1="lt1" bg2="dk2" tx2="lt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19_Title Slide">
    <p:bg>
      <p:bgRef idx="1001">
        <a:schemeClr val="bg1"/>
      </p:bgRef>
    </p:bg>
    <p:spTree>
      <p:nvGrpSpPr>
        <p:cNvPr id="1" name=""/>
        <p:cNvGrpSpPr/>
        <p:nvPr/>
      </p:nvGrpSpPr>
      <p:grpSpPr>
        <a:xfrm>
          <a:off x="0" y="0"/>
          <a:ext cx="0" cy="0"/>
          <a:chOff x="0" y="0"/>
          <a:chExt cx="0" cy="0"/>
        </a:xfrm>
      </p:grpSpPr>
      <p:pic>
        <p:nvPicPr>
          <p:cNvPr id="3" name="Picture 2" descr="A picture containing blur, light&#10;&#10;Description automatically generated">
            <a:extLst>
              <a:ext uri="{FF2B5EF4-FFF2-40B4-BE49-F238E27FC236}">
                <a16:creationId xmlns:a16="http://schemas.microsoft.com/office/drawing/2014/main" id="{2C9049B0-0B94-BD42-824D-B6D9FACBA80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200" y="-1"/>
            <a:ext cx="12193200" cy="6858002"/>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19" name="Rectangle 18">
            <a:extLst>
              <a:ext uri="{FF2B5EF4-FFF2-40B4-BE49-F238E27FC236}">
                <a16:creationId xmlns:a16="http://schemas.microsoft.com/office/drawing/2014/main" id="{0C9285AD-6427-0B46-A0F2-1DCB911CA9CC}"/>
              </a:ext>
            </a:extLst>
          </p:cNvPr>
          <p:cNvSpPr/>
          <p:nvPr userDrawn="1"/>
        </p:nvSpPr>
        <p:spPr>
          <a:xfrm>
            <a:off x="0" y="-3"/>
            <a:ext cx="12192600" cy="6857999"/>
          </a:xfrm>
          <a:prstGeom prst="rect">
            <a:avLst/>
          </a:prstGeom>
          <a:gradFill flip="none" rotWithShape="1">
            <a:gsLst>
              <a:gs pos="0">
                <a:schemeClr val="bg1">
                  <a:alpha val="0"/>
                </a:schemeClr>
              </a:gs>
              <a:gs pos="100000">
                <a:schemeClr val="bg1">
                  <a:alpha val="50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sp>
        <p:nvSpPr>
          <p:cNvPr id="18" name="TextBox 20">
            <a:extLst>
              <a:ext uri="{FF2B5EF4-FFF2-40B4-BE49-F238E27FC236}">
                <a16:creationId xmlns:a16="http://schemas.microsoft.com/office/drawing/2014/main" id="{BE181728-95E0-D942-934C-22837439CA1F}"/>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2965794297"/>
      </p:ext>
    </p:extLst>
  </p:cSld>
  <p:clrMapOvr>
    <a:overrideClrMapping bg1="dk1" tx1="lt1" bg2="dk2" tx2="lt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20_Title Slide">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6CF1BEC-2CAF-7649-A00C-2845946E679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00" y="0"/>
            <a:ext cx="12193200" cy="6858001"/>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2" name="Rectangle 1">
            <a:extLst>
              <a:ext uri="{FF2B5EF4-FFF2-40B4-BE49-F238E27FC236}">
                <a16:creationId xmlns:a16="http://schemas.microsoft.com/office/drawing/2014/main" id="{39841289-60D1-7948-9778-C9FCBEABBE6A}"/>
              </a:ext>
            </a:extLst>
          </p:cNvPr>
          <p:cNvSpPr/>
          <p:nvPr userDrawn="1"/>
        </p:nvSpPr>
        <p:spPr>
          <a:xfrm>
            <a:off x="0" y="-1"/>
            <a:ext cx="12192000" cy="685799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sp>
        <p:nvSpPr>
          <p:cNvPr id="18" name="TextBox 20">
            <a:extLst>
              <a:ext uri="{FF2B5EF4-FFF2-40B4-BE49-F238E27FC236}">
                <a16:creationId xmlns:a16="http://schemas.microsoft.com/office/drawing/2014/main" id="{3437A559-6F71-E24B-8877-CF29E1842AA5}"/>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2177789686"/>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21_Title Slide">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DBE12DA-8290-CF4B-976D-F9128AA4E4B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200" y="-1"/>
            <a:ext cx="12193200" cy="6858000"/>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18" name="Rectangle 17">
            <a:extLst>
              <a:ext uri="{FF2B5EF4-FFF2-40B4-BE49-F238E27FC236}">
                <a16:creationId xmlns:a16="http://schemas.microsoft.com/office/drawing/2014/main" id="{B9A7D91F-FDE8-064E-A3E9-D2C0020634A8}"/>
              </a:ext>
            </a:extLst>
          </p:cNvPr>
          <p:cNvSpPr/>
          <p:nvPr userDrawn="1"/>
        </p:nvSpPr>
        <p:spPr>
          <a:xfrm>
            <a:off x="-1200" y="-2"/>
            <a:ext cx="12192600" cy="6857999"/>
          </a:xfrm>
          <a:prstGeom prst="rect">
            <a:avLst/>
          </a:prstGeom>
          <a:gradFill flip="none" rotWithShape="1">
            <a:gsLst>
              <a:gs pos="0">
                <a:schemeClr val="bg1">
                  <a:alpha val="0"/>
                </a:schemeClr>
              </a:gs>
              <a:gs pos="100000">
                <a:schemeClr val="bg1">
                  <a:alpha val="43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sp>
        <p:nvSpPr>
          <p:cNvPr id="19" name="TextBox 20">
            <a:extLst>
              <a:ext uri="{FF2B5EF4-FFF2-40B4-BE49-F238E27FC236}">
                <a16:creationId xmlns:a16="http://schemas.microsoft.com/office/drawing/2014/main" id="{DB13CEFF-559B-FB4C-A2FE-263C6B46C7CE}"/>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3745097387"/>
      </p:ext>
    </p:extLst>
  </p:cSld>
  <p:clrMapOvr>
    <a:overrideClrMapping bg1="dk1" tx1="lt1" bg2="dk2" tx2="lt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22_Title Slide">
    <p:bg>
      <p:bgRef idx="1001">
        <a:schemeClr val="bg1"/>
      </p:bgRef>
    </p:bg>
    <p:spTree>
      <p:nvGrpSpPr>
        <p:cNvPr id="1" name=""/>
        <p:cNvGrpSpPr/>
        <p:nvPr/>
      </p:nvGrpSpPr>
      <p:grpSpPr>
        <a:xfrm>
          <a:off x="0" y="0"/>
          <a:ext cx="0" cy="0"/>
          <a:chOff x="0" y="0"/>
          <a:chExt cx="0" cy="0"/>
        </a:xfrm>
      </p:grpSpPr>
      <p:pic>
        <p:nvPicPr>
          <p:cNvPr id="4" name="Picture 3" descr="A picture containing invertebrate, ctenophore&#10;&#10;Description automatically generated">
            <a:extLst>
              <a:ext uri="{FF2B5EF4-FFF2-40B4-BE49-F238E27FC236}">
                <a16:creationId xmlns:a16="http://schemas.microsoft.com/office/drawing/2014/main" id="{58C025E6-8226-464D-867E-1C3F7CD5269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18" name="Rectangle 17">
            <a:extLst>
              <a:ext uri="{FF2B5EF4-FFF2-40B4-BE49-F238E27FC236}">
                <a16:creationId xmlns:a16="http://schemas.microsoft.com/office/drawing/2014/main" id="{CBBE7B51-ECA1-FA4D-BCAA-2BAA2A4A3ED4}"/>
              </a:ext>
            </a:extLst>
          </p:cNvPr>
          <p:cNvSpPr/>
          <p:nvPr userDrawn="1"/>
        </p:nvSpPr>
        <p:spPr>
          <a:xfrm>
            <a:off x="3510116" y="1"/>
            <a:ext cx="8681883" cy="6857999"/>
          </a:xfrm>
          <a:prstGeom prst="rect">
            <a:avLst/>
          </a:prstGeom>
          <a:gradFill flip="none" rotWithShape="1">
            <a:gsLst>
              <a:gs pos="0">
                <a:schemeClr val="bg1">
                  <a:alpha val="0"/>
                </a:schemeClr>
              </a:gs>
              <a:gs pos="100000">
                <a:schemeClr val="bg1">
                  <a:alpha val="50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sp>
        <p:nvSpPr>
          <p:cNvPr id="19" name="TextBox 20">
            <a:extLst>
              <a:ext uri="{FF2B5EF4-FFF2-40B4-BE49-F238E27FC236}">
                <a16:creationId xmlns:a16="http://schemas.microsoft.com/office/drawing/2014/main" id="{F4023BA9-1025-B342-8C96-782CC118DCF8}"/>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3799476742"/>
      </p:ext>
    </p:extLst>
  </p:cSld>
  <p:clrMapOvr>
    <a:overrideClrMapping bg1="dk1" tx1="lt1" bg2="dk2" tx2="lt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23_Title Slide">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9ED8F0C-28F2-8A42-9D40-7084C9FFD77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53" y="0"/>
            <a:ext cx="12212707" cy="6858000"/>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2" name="Rectangle 1">
            <a:extLst>
              <a:ext uri="{FF2B5EF4-FFF2-40B4-BE49-F238E27FC236}">
                <a16:creationId xmlns:a16="http://schemas.microsoft.com/office/drawing/2014/main" id="{426677CF-4019-3745-AE17-170FFE5A9470}"/>
              </a:ext>
            </a:extLst>
          </p:cNvPr>
          <p:cNvSpPr/>
          <p:nvPr userDrawn="1"/>
        </p:nvSpPr>
        <p:spPr>
          <a:xfrm>
            <a:off x="0" y="0"/>
            <a:ext cx="12202354" cy="6858000"/>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sp>
        <p:nvSpPr>
          <p:cNvPr id="18" name="TextBox 20">
            <a:extLst>
              <a:ext uri="{FF2B5EF4-FFF2-40B4-BE49-F238E27FC236}">
                <a16:creationId xmlns:a16="http://schemas.microsoft.com/office/drawing/2014/main" id="{97F8A816-849A-F64A-9212-F0A7C735F9D3}"/>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3746209821"/>
      </p:ext>
    </p:extLst>
  </p:cSld>
  <p:clrMapOvr>
    <a:overrideClrMapping bg1="dk1" tx1="lt1" bg2="dk2" tx2="lt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24_Title Slide">
    <p:bg>
      <p:bgRef idx="1001">
        <a:schemeClr val="bg1"/>
      </p:bgRef>
    </p:bg>
    <p:spTree>
      <p:nvGrpSpPr>
        <p:cNvPr id="1" name=""/>
        <p:cNvGrpSpPr/>
        <p:nvPr/>
      </p:nvGrpSpPr>
      <p:grpSpPr>
        <a:xfrm>
          <a:off x="0" y="0"/>
          <a:ext cx="0" cy="0"/>
          <a:chOff x="0" y="0"/>
          <a:chExt cx="0" cy="0"/>
        </a:xfrm>
      </p:grpSpPr>
      <p:pic>
        <p:nvPicPr>
          <p:cNvPr id="4" name="Picture 3" descr="A picture containing circuit, electronics, night&#10;&#10;Description automatically generated">
            <a:extLst>
              <a:ext uri="{FF2B5EF4-FFF2-40B4-BE49-F238E27FC236}">
                <a16:creationId xmlns:a16="http://schemas.microsoft.com/office/drawing/2014/main" id="{0CFC14C8-0981-E345-B10D-84223FB4CE7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00" y="-1"/>
            <a:ext cx="12193200" cy="6858002"/>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2" name="Rectangle 1">
            <a:extLst>
              <a:ext uri="{FF2B5EF4-FFF2-40B4-BE49-F238E27FC236}">
                <a16:creationId xmlns:a16="http://schemas.microsoft.com/office/drawing/2014/main" id="{0542CAB4-5A61-4A44-9A1E-BC9746ED65BA}"/>
              </a:ext>
            </a:extLst>
          </p:cNvPr>
          <p:cNvSpPr/>
          <p:nvPr userDrawn="1"/>
        </p:nvSpPr>
        <p:spPr>
          <a:xfrm>
            <a:off x="0" y="-1"/>
            <a:ext cx="12192000" cy="685799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sp>
        <p:nvSpPr>
          <p:cNvPr id="18" name="TextBox 20">
            <a:extLst>
              <a:ext uri="{FF2B5EF4-FFF2-40B4-BE49-F238E27FC236}">
                <a16:creationId xmlns:a16="http://schemas.microsoft.com/office/drawing/2014/main" id="{066775FA-2E3A-3B47-AC4A-682D27F2218D}"/>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3569028959"/>
      </p:ext>
    </p:extLst>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0_Section Divider slide">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7F60B99-6BFE-2D40-895F-0F084FEC4E7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1"/>
            <a:ext cx="12191327" cy="6858001"/>
          </a:xfrm>
          <a:prstGeom prst="rect">
            <a:avLst/>
          </a:prstGeom>
        </p:spPr>
      </p:pic>
      <p:sp>
        <p:nvSpPr>
          <p:cNvPr id="21" name="Rectangle 20">
            <a:extLst>
              <a:ext uri="{FF2B5EF4-FFF2-40B4-BE49-F238E27FC236}">
                <a16:creationId xmlns:a16="http://schemas.microsoft.com/office/drawing/2014/main" id="{05A56ACD-80AA-D441-B2FA-F252F126F050}"/>
              </a:ext>
            </a:extLst>
          </p:cNvPr>
          <p:cNvSpPr>
            <a:spLocks/>
          </p:cNvSpPr>
          <p:nvPr userDrawn="1"/>
        </p:nvSpPr>
        <p:spPr>
          <a:xfrm rot="5400000">
            <a:off x="2666400" y="-2667600"/>
            <a:ext cx="6858000" cy="12193200"/>
          </a:xfrm>
          <a:prstGeom prst="rect">
            <a:avLst/>
          </a:prstGeom>
          <a:solidFill>
            <a:schemeClr val="tx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pic>
        <p:nvPicPr>
          <p:cNvPr id="20" name="Picture 19">
            <a:extLst>
              <a:ext uri="{FF2B5EF4-FFF2-40B4-BE49-F238E27FC236}">
                <a16:creationId xmlns:a16="http://schemas.microsoft.com/office/drawing/2014/main" id="{EFB81D85-C6D9-464F-970F-8B449E6B3741}"/>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1" name="Title 1">
            <a:extLst>
              <a:ext uri="{FF2B5EF4-FFF2-40B4-BE49-F238E27FC236}">
                <a16:creationId xmlns:a16="http://schemas.microsoft.com/office/drawing/2014/main" id="{A687E4BC-2B2B-B045-B01E-E0001545D82E}"/>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2" name="Subtitle 2">
            <a:extLst>
              <a:ext uri="{FF2B5EF4-FFF2-40B4-BE49-F238E27FC236}">
                <a16:creationId xmlns:a16="http://schemas.microsoft.com/office/drawing/2014/main" id="{D59F83AF-D8A4-3D48-9AAD-FC11BC3D96F1}"/>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5" name="Picture 14" descr="A picture containing building, drawing&#10;&#10;Description automatically generated">
            <a:extLst>
              <a:ext uri="{FF2B5EF4-FFF2-40B4-BE49-F238E27FC236}">
                <a16:creationId xmlns:a16="http://schemas.microsoft.com/office/drawing/2014/main" id="{6CAA01D4-228A-2D47-8D6D-23BE3048C234}"/>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3" name="TextBox 20">
            <a:extLst>
              <a:ext uri="{FF2B5EF4-FFF2-40B4-BE49-F238E27FC236}">
                <a16:creationId xmlns:a16="http://schemas.microsoft.com/office/drawing/2014/main" id="{A92CF2F3-D508-734C-A803-AEC0A192B100}"/>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158172741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25_Title Slide">
    <p:bg>
      <p:bgRef idx="1001">
        <a:schemeClr val="bg1"/>
      </p:bgRef>
    </p:bg>
    <p:spTree>
      <p:nvGrpSpPr>
        <p:cNvPr id="1" name=""/>
        <p:cNvGrpSpPr/>
        <p:nvPr/>
      </p:nvGrpSpPr>
      <p:grpSpPr>
        <a:xfrm>
          <a:off x="0" y="0"/>
          <a:ext cx="0" cy="0"/>
          <a:chOff x="0" y="0"/>
          <a:chExt cx="0" cy="0"/>
        </a:xfrm>
      </p:grpSpPr>
      <p:pic>
        <p:nvPicPr>
          <p:cNvPr id="3" name="Picture 2" descr="A picture containing outdoor object, blue, star, bright&#10;&#10;Description automatically generated">
            <a:extLst>
              <a:ext uri="{FF2B5EF4-FFF2-40B4-BE49-F238E27FC236}">
                <a16:creationId xmlns:a16="http://schemas.microsoft.com/office/drawing/2014/main" id="{FB37B42A-7042-E140-A580-6034CB58561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200" y="-2"/>
            <a:ext cx="12193200" cy="6857999"/>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18" name="Rectangle 17">
            <a:extLst>
              <a:ext uri="{FF2B5EF4-FFF2-40B4-BE49-F238E27FC236}">
                <a16:creationId xmlns:a16="http://schemas.microsoft.com/office/drawing/2014/main" id="{6A9646DD-15B4-6F44-9224-549BD8C15001}"/>
              </a:ext>
            </a:extLst>
          </p:cNvPr>
          <p:cNvSpPr/>
          <p:nvPr userDrawn="1"/>
        </p:nvSpPr>
        <p:spPr>
          <a:xfrm>
            <a:off x="-1200" y="-3"/>
            <a:ext cx="12192600" cy="6857999"/>
          </a:xfrm>
          <a:prstGeom prst="rect">
            <a:avLst/>
          </a:prstGeom>
          <a:gradFill flip="none" rotWithShape="1">
            <a:gsLst>
              <a:gs pos="0">
                <a:schemeClr val="bg1">
                  <a:alpha val="0"/>
                </a:schemeClr>
              </a:gs>
              <a:gs pos="100000">
                <a:schemeClr val="bg1">
                  <a:alpha val="50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sp>
        <p:nvSpPr>
          <p:cNvPr id="19" name="TextBox 20">
            <a:extLst>
              <a:ext uri="{FF2B5EF4-FFF2-40B4-BE49-F238E27FC236}">
                <a16:creationId xmlns:a16="http://schemas.microsoft.com/office/drawing/2014/main" id="{F9FBE488-91F7-1942-A89D-FB17FE084C34}"/>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3893411578"/>
      </p:ext>
    </p:extLst>
  </p:cSld>
  <p:clrMapOvr>
    <a:overrideClrMapping bg1="dk1" tx1="lt1" bg2="dk2" tx2="lt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26_Title Slide">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EBEC0F4-29B3-1844-A206-E9978DDC95C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00" y="0"/>
            <a:ext cx="12193200" cy="6858000"/>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18" name="Rectangle 17">
            <a:extLst>
              <a:ext uri="{FF2B5EF4-FFF2-40B4-BE49-F238E27FC236}">
                <a16:creationId xmlns:a16="http://schemas.microsoft.com/office/drawing/2014/main" id="{A6BA66D4-F829-5348-B094-D86162A17157}"/>
              </a:ext>
            </a:extLst>
          </p:cNvPr>
          <p:cNvSpPr/>
          <p:nvPr userDrawn="1"/>
        </p:nvSpPr>
        <p:spPr>
          <a:xfrm>
            <a:off x="-600" y="-3"/>
            <a:ext cx="12192600" cy="6857999"/>
          </a:xfrm>
          <a:prstGeom prst="rect">
            <a:avLst/>
          </a:prstGeom>
          <a:gradFill flip="none" rotWithShape="1">
            <a:gsLst>
              <a:gs pos="0">
                <a:schemeClr val="bg1">
                  <a:alpha val="0"/>
                </a:schemeClr>
              </a:gs>
              <a:gs pos="100000">
                <a:schemeClr val="bg1">
                  <a:alpha val="50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sp>
        <p:nvSpPr>
          <p:cNvPr id="19" name="TextBox 20">
            <a:extLst>
              <a:ext uri="{FF2B5EF4-FFF2-40B4-BE49-F238E27FC236}">
                <a16:creationId xmlns:a16="http://schemas.microsoft.com/office/drawing/2014/main" id="{BDDBD7D5-08A7-D64A-8871-2D7A78BACF86}"/>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1396076832"/>
      </p:ext>
    </p:extLst>
  </p:cSld>
  <p:clrMapOvr>
    <a:overrideClrMapping bg1="dk1" tx1="lt1" bg2="dk2" tx2="lt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27_Title Slide">
    <p:bg>
      <p:bgRef idx="1001">
        <a:schemeClr val="bg1"/>
      </p:bgRef>
    </p:bg>
    <p:spTree>
      <p:nvGrpSpPr>
        <p:cNvPr id="1" name=""/>
        <p:cNvGrpSpPr/>
        <p:nvPr/>
      </p:nvGrpSpPr>
      <p:grpSpPr>
        <a:xfrm>
          <a:off x="0" y="0"/>
          <a:ext cx="0" cy="0"/>
          <a:chOff x="0" y="0"/>
          <a:chExt cx="0" cy="0"/>
        </a:xfrm>
      </p:grpSpPr>
      <p:pic>
        <p:nvPicPr>
          <p:cNvPr id="3" name="Picture 2" descr="A picture containing indoor&#10;&#10;Description automatically generated">
            <a:extLst>
              <a:ext uri="{FF2B5EF4-FFF2-40B4-BE49-F238E27FC236}">
                <a16:creationId xmlns:a16="http://schemas.microsoft.com/office/drawing/2014/main" id="{0AFABCE9-6BC8-E741-B725-757DD8CDEF0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3200" cy="6861157"/>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18" name="Rectangle 17">
            <a:extLst>
              <a:ext uri="{FF2B5EF4-FFF2-40B4-BE49-F238E27FC236}">
                <a16:creationId xmlns:a16="http://schemas.microsoft.com/office/drawing/2014/main" id="{C430656C-1B23-0749-AD6A-14502D71E9B2}"/>
              </a:ext>
            </a:extLst>
          </p:cNvPr>
          <p:cNvSpPr/>
          <p:nvPr userDrawn="1"/>
        </p:nvSpPr>
        <p:spPr>
          <a:xfrm>
            <a:off x="-600" y="1"/>
            <a:ext cx="12192600" cy="6857999"/>
          </a:xfrm>
          <a:prstGeom prst="rect">
            <a:avLst/>
          </a:prstGeom>
          <a:gradFill flip="none" rotWithShape="1">
            <a:gsLst>
              <a:gs pos="0">
                <a:schemeClr val="bg1">
                  <a:alpha val="0"/>
                </a:schemeClr>
              </a:gs>
              <a:gs pos="100000">
                <a:schemeClr val="bg1">
                  <a:alpha val="50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sp>
        <p:nvSpPr>
          <p:cNvPr id="19" name="TextBox 20">
            <a:extLst>
              <a:ext uri="{FF2B5EF4-FFF2-40B4-BE49-F238E27FC236}">
                <a16:creationId xmlns:a16="http://schemas.microsoft.com/office/drawing/2014/main" id="{6B5A3F7D-62C2-2F4F-A74E-62524C8DDF0E}"/>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3096687837"/>
      </p:ext>
    </p:extLst>
  </p:cSld>
  <p:clrMapOvr>
    <a:overrideClrMapping bg1="dk1" tx1="lt1" bg2="dk2" tx2="lt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10_Title Slide">
    <p:bg>
      <p:bgPr>
        <a:solidFill>
          <a:schemeClr val="accent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3223CC0-C7A1-BC40-9A1F-09EBC27A25E6}"/>
              </a:ext>
            </a:extLst>
          </p:cNvPr>
          <p:cNvPicPr>
            <a:picLocks noChangeAspect="1"/>
          </p:cNvPicPr>
          <p:nvPr userDrawn="1"/>
        </p:nvPicPr>
        <p:blipFill rotWithShape="1">
          <a:blip r:embed="rId2"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Title 1">
            <a:extLst>
              <a:ext uri="{FF2B5EF4-FFF2-40B4-BE49-F238E27FC236}">
                <a16:creationId xmlns:a16="http://schemas.microsoft.com/office/drawing/2014/main" id="{A0CD7DAB-58BC-C442-ABC0-6D7414DFC22E}"/>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Divider Page Title</a:t>
            </a:r>
            <a:br>
              <a:rPr lang="en-US" dirty="0"/>
            </a:br>
            <a:r>
              <a:rPr lang="en-US" dirty="0"/>
              <a:t>Line 3</a:t>
            </a:r>
            <a:br>
              <a:rPr lang="en-US" dirty="0"/>
            </a:br>
            <a:r>
              <a:rPr lang="en-US" dirty="0"/>
              <a:t>Line 4</a:t>
            </a:r>
          </a:p>
        </p:txBody>
      </p:sp>
      <p:sp>
        <p:nvSpPr>
          <p:cNvPr id="7" name="Subtitle 2">
            <a:extLst>
              <a:ext uri="{FF2B5EF4-FFF2-40B4-BE49-F238E27FC236}">
                <a16:creationId xmlns:a16="http://schemas.microsoft.com/office/drawing/2014/main" id="{9CDE2EBD-0FA3-D24B-AC33-4F98A57EE244}"/>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1" name="Picture 10" descr="A picture containing building, drawing&#10;&#10;Description automatically generated">
            <a:extLst>
              <a:ext uri="{FF2B5EF4-FFF2-40B4-BE49-F238E27FC236}">
                <a16:creationId xmlns:a16="http://schemas.microsoft.com/office/drawing/2014/main" id="{FF51B5E8-1A64-CC4C-8297-18A3B49396CB}"/>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0" name="TextBox 20">
            <a:extLst>
              <a:ext uri="{FF2B5EF4-FFF2-40B4-BE49-F238E27FC236}">
                <a16:creationId xmlns:a16="http://schemas.microsoft.com/office/drawing/2014/main" id="{CF3F483E-C28F-8C43-8AF4-54DEBAF1D61F}"/>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131372734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4_Section Divider slide">
    <p:bg>
      <p:bgPr>
        <a:solidFill>
          <a:schemeClr val="accent2"/>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26F5B06E-F6A0-3B43-AD64-568F71E24194}"/>
              </a:ext>
            </a:extLst>
          </p:cNvPr>
          <p:cNvPicPr>
            <a:picLocks noChangeAspect="1"/>
          </p:cNvPicPr>
          <p:nvPr userDrawn="1"/>
        </p:nvPicPr>
        <p:blipFill rotWithShape="1">
          <a:blip r:embed="rId2"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Title 1">
            <a:extLst>
              <a:ext uri="{FF2B5EF4-FFF2-40B4-BE49-F238E27FC236}">
                <a16:creationId xmlns:a16="http://schemas.microsoft.com/office/drawing/2014/main" id="{373DAA08-2A8E-BC49-A908-D83D95CBFDFB}"/>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Divider Page Title</a:t>
            </a:r>
            <a:br>
              <a:rPr lang="en-US" dirty="0"/>
            </a:br>
            <a:r>
              <a:rPr lang="en-US" dirty="0"/>
              <a:t>Line 3</a:t>
            </a:r>
            <a:br>
              <a:rPr lang="en-US" dirty="0"/>
            </a:br>
            <a:r>
              <a:rPr lang="en-US" dirty="0"/>
              <a:t>Line 4</a:t>
            </a:r>
          </a:p>
        </p:txBody>
      </p:sp>
      <p:sp>
        <p:nvSpPr>
          <p:cNvPr id="7" name="Subtitle 2">
            <a:extLst>
              <a:ext uri="{FF2B5EF4-FFF2-40B4-BE49-F238E27FC236}">
                <a16:creationId xmlns:a16="http://schemas.microsoft.com/office/drawing/2014/main" id="{818585A9-CBDE-FB4B-A656-FBBD0B0CAA69}"/>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1" name="Picture 10" descr="A picture containing building, drawing&#10;&#10;Description automatically generated">
            <a:extLst>
              <a:ext uri="{FF2B5EF4-FFF2-40B4-BE49-F238E27FC236}">
                <a16:creationId xmlns:a16="http://schemas.microsoft.com/office/drawing/2014/main" id="{F366692D-059F-E843-B530-FFE3E2135C8B}"/>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9" name="TextBox 20">
            <a:extLst>
              <a:ext uri="{FF2B5EF4-FFF2-40B4-BE49-F238E27FC236}">
                <a16:creationId xmlns:a16="http://schemas.microsoft.com/office/drawing/2014/main" id="{84D08BDA-0B34-A84B-B3A0-9DE0D5EB9613}"/>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122879928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8_Section Divider slide">
    <p:bg>
      <p:bgPr>
        <a:solidFill>
          <a:schemeClr val="accent5"/>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3353FD8-3FBF-E340-8B41-D553C61637D3}"/>
              </a:ext>
            </a:extLst>
          </p:cNvPr>
          <p:cNvPicPr>
            <a:picLocks noChangeAspect="1"/>
          </p:cNvPicPr>
          <p:nvPr userDrawn="1"/>
        </p:nvPicPr>
        <p:blipFill rotWithShape="1">
          <a:blip r:embed="rId2"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Title 1">
            <a:extLst>
              <a:ext uri="{FF2B5EF4-FFF2-40B4-BE49-F238E27FC236}">
                <a16:creationId xmlns:a16="http://schemas.microsoft.com/office/drawing/2014/main" id="{0602B157-BA2E-444C-B53E-75E500564873}"/>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Divider Page Title</a:t>
            </a:r>
            <a:br>
              <a:rPr lang="en-US" dirty="0"/>
            </a:br>
            <a:r>
              <a:rPr lang="en-US" dirty="0"/>
              <a:t>Line 3</a:t>
            </a:r>
            <a:br>
              <a:rPr lang="en-US" dirty="0"/>
            </a:br>
            <a:r>
              <a:rPr lang="en-US" dirty="0"/>
              <a:t>Line 4</a:t>
            </a:r>
          </a:p>
        </p:txBody>
      </p:sp>
      <p:sp>
        <p:nvSpPr>
          <p:cNvPr id="7" name="Subtitle 2">
            <a:extLst>
              <a:ext uri="{FF2B5EF4-FFF2-40B4-BE49-F238E27FC236}">
                <a16:creationId xmlns:a16="http://schemas.microsoft.com/office/drawing/2014/main" id="{87FC899D-8C55-104D-89CA-EA4FCE459E0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1" name="Picture 10" descr="A picture containing building, drawing&#10;&#10;Description automatically generated">
            <a:extLst>
              <a:ext uri="{FF2B5EF4-FFF2-40B4-BE49-F238E27FC236}">
                <a16:creationId xmlns:a16="http://schemas.microsoft.com/office/drawing/2014/main" id="{2C852A8C-3865-AA4E-82F7-750F6C6DD68C}"/>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0" name="TextBox 20">
            <a:extLst>
              <a:ext uri="{FF2B5EF4-FFF2-40B4-BE49-F238E27FC236}">
                <a16:creationId xmlns:a16="http://schemas.microsoft.com/office/drawing/2014/main" id="{8F84B417-FBBD-D54C-B0DE-4D62AABBD4C4}"/>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72604195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 column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6250"/>
            <a:ext cx="11233150" cy="654760"/>
          </a:xfrm>
        </p:spPr>
        <p:txBody>
          <a:bodyPr anchor="t"/>
          <a:lstStyle>
            <a:lvl1pPr>
              <a:defRPr b="0"/>
            </a:lvl1pPr>
          </a:lstStyle>
          <a:p>
            <a:r>
              <a:rPr lang="en-US" dirty="0"/>
              <a:t>Click to Edit Master Title Style</a:t>
            </a:r>
          </a:p>
        </p:txBody>
      </p:sp>
      <p:sp>
        <p:nvSpPr>
          <p:cNvPr id="4" name="Text Placeholder 2"/>
          <p:cNvSpPr>
            <a:spLocks noGrp="1"/>
          </p:cNvSpPr>
          <p:nvPr>
            <p:ph idx="1" hasCustomPrompt="1"/>
          </p:nvPr>
        </p:nvSpPr>
        <p:spPr>
          <a:xfrm>
            <a:off x="479425" y="1171111"/>
            <a:ext cx="11233150" cy="4948335"/>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400">
                <a:solidFill>
                  <a:schemeClr val="tx2"/>
                </a:solidFill>
              </a:defRPr>
            </a:lvl1pPr>
            <a:lvl2pPr marL="672783">
              <a:lnSpc>
                <a:spcPct val="100000"/>
              </a:lnSpc>
              <a:spcAft>
                <a:spcPts val="0"/>
              </a:spcAft>
              <a:defRPr sz="2000">
                <a:solidFill>
                  <a:schemeClr val="tx2"/>
                </a:solidFill>
              </a:defRPr>
            </a:lvl2pPr>
            <a:lvl3pPr marL="947103">
              <a:lnSpc>
                <a:spcPct val="100000"/>
              </a:lnSpc>
              <a:spcAft>
                <a:spcPts val="0"/>
              </a:spcAft>
              <a:defRPr sz="1800">
                <a:solidFill>
                  <a:schemeClr val="tx2"/>
                </a:solidFill>
              </a:defRPr>
            </a:lvl3pPr>
            <a:lvl4pPr marL="1293178">
              <a:lnSpc>
                <a:spcPct val="100000"/>
              </a:lnSpc>
              <a:spcAft>
                <a:spcPts val="0"/>
              </a:spcAft>
              <a:defRPr sz="1800">
                <a:solidFill>
                  <a:schemeClr val="tx2"/>
                </a:solidFill>
              </a:defRPr>
            </a:lvl4pPr>
            <a:lvl5pPr marL="1518603">
              <a:lnSpc>
                <a:spcPct val="100000"/>
              </a:lnSpc>
              <a:spcAft>
                <a:spcPts val="0"/>
              </a:spcAft>
              <a:defRPr sz="1800">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noProof="0" dirty="0"/>
              <a:t>Click to edit Master text styles with Top Level Bullet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Tree>
    <p:extLst>
      <p:ext uri="{BB962C8B-B14F-4D97-AF65-F5344CB8AC3E}">
        <p14:creationId xmlns:p14="http://schemas.microsoft.com/office/powerpoint/2010/main" val="211325039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 column slide w/ Sub">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8302"/>
            <a:ext cx="11233150" cy="512830"/>
          </a:xfrm>
        </p:spPr>
        <p:txBody>
          <a:bodyPr anchor="t"/>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7" name="Text Placeholder 2"/>
          <p:cNvSpPr>
            <a:spLocks noGrp="1"/>
          </p:cNvSpPr>
          <p:nvPr>
            <p:ph idx="1"/>
          </p:nvPr>
        </p:nvSpPr>
        <p:spPr>
          <a:xfrm>
            <a:off x="479425" y="1554489"/>
            <a:ext cx="11233150" cy="4553233"/>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400">
                <a:solidFill>
                  <a:schemeClr val="tx2"/>
                </a:solidFill>
              </a:defRPr>
            </a:lvl1pPr>
            <a:lvl2pPr>
              <a:lnSpc>
                <a:spcPct val="100000"/>
              </a:lnSpc>
              <a:spcAft>
                <a:spcPts val="0"/>
              </a:spcAft>
              <a:buClr>
                <a:schemeClr val="accent1"/>
              </a:buClr>
              <a:defRPr sz="2000">
                <a:solidFill>
                  <a:schemeClr val="tx2"/>
                </a:solidFill>
              </a:defRPr>
            </a:lvl2pPr>
            <a:lvl3pPr>
              <a:lnSpc>
                <a:spcPct val="100000"/>
              </a:lnSpc>
              <a:spcAft>
                <a:spcPts val="0"/>
              </a:spcAft>
              <a:buClr>
                <a:schemeClr val="accent1"/>
              </a:buClr>
              <a:defRPr>
                <a:solidFill>
                  <a:schemeClr val="tx2"/>
                </a:solidFill>
              </a:defRPr>
            </a:lvl3pPr>
            <a:lvl4pPr>
              <a:lnSpc>
                <a:spcPct val="100000"/>
              </a:lnSpc>
              <a:spcAft>
                <a:spcPts val="0"/>
              </a:spcAft>
              <a:buClr>
                <a:schemeClr val="accent1"/>
              </a:buClr>
              <a:defRPr>
                <a:solidFill>
                  <a:schemeClr val="tx2"/>
                </a:solidFill>
              </a:defRPr>
            </a:lvl4pPr>
            <a:lvl5pPr>
              <a:lnSpc>
                <a:spcPct val="100000"/>
              </a:lnSpc>
              <a:spcAft>
                <a:spcPts val="0"/>
              </a:spcAft>
              <a:buClr>
                <a:schemeClr val="accent1"/>
              </a:buCl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4775040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 column slide ">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83E00537-4172-4053-A616-87E429C679AC}"/>
              </a:ext>
            </a:extLst>
          </p:cNvPr>
          <p:cNvCxnSpPr>
            <a:cxnSpLocks/>
          </p:cNvCxnSpPr>
          <p:nvPr userDrawn="1"/>
        </p:nvCxnSpPr>
        <p:spPr>
          <a:xfrm>
            <a:off x="6096000" y="1620481"/>
            <a:ext cx="0" cy="4515207"/>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a:xfrm>
            <a:off x="479425" y="478302"/>
            <a:ext cx="11233150" cy="512830"/>
          </a:xfrm>
        </p:spPr>
        <p:txBody>
          <a:bodyPr/>
          <a:lstStyle/>
          <a:p>
            <a:r>
              <a:rPr lang="en-US" dirty="0"/>
              <a:t>Click to Edit Master Title Style</a:t>
            </a:r>
          </a:p>
        </p:txBody>
      </p:sp>
      <p:sp>
        <p:nvSpPr>
          <p:cNvPr id="44" name="Text Placeholder 43"/>
          <p:cNvSpPr>
            <a:spLocks noGrp="1"/>
          </p:cNvSpPr>
          <p:nvPr>
            <p:ph type="body" sz="quarter" idx="13" hasCustomPrompt="1"/>
          </p:nvPr>
        </p:nvSpPr>
        <p:spPr>
          <a:xfrm>
            <a:off x="479425" y="991131"/>
            <a:ext cx="11233150" cy="359204"/>
          </a:xfrm>
        </p:spPr>
        <p:txBody>
          <a:bodyPr anchor="t"/>
          <a:lstStyle>
            <a:lvl1pPr marL="0" indent="0">
              <a:spcAft>
                <a:spcPts val="0"/>
              </a:spcAft>
              <a:buNone/>
              <a:defRPr sz="2400">
                <a:solidFill>
                  <a:schemeClr val="accent6"/>
                </a:solidFill>
              </a:defRPr>
            </a:lvl1pPr>
          </a:lstStyle>
          <a:p>
            <a:pPr lvl="0"/>
            <a:r>
              <a:rPr lang="en-US" dirty="0"/>
              <a:t>Click to edit Master text styles</a:t>
            </a:r>
          </a:p>
        </p:txBody>
      </p:sp>
      <p:sp>
        <p:nvSpPr>
          <p:cNvPr id="9" name="Text Placeholder 131"/>
          <p:cNvSpPr>
            <a:spLocks noGrp="1"/>
          </p:cNvSpPr>
          <p:nvPr>
            <p:ph type="body" sz="quarter" idx="16" hasCustomPrompt="1"/>
          </p:nvPr>
        </p:nvSpPr>
        <p:spPr>
          <a:xfrm>
            <a:off x="479425" y="1620481"/>
            <a:ext cx="5345642"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4" name="Content Placeholder 3"/>
          <p:cNvSpPr>
            <a:spLocks noGrp="1"/>
          </p:cNvSpPr>
          <p:nvPr>
            <p:ph sz="quarter" idx="19"/>
          </p:nvPr>
        </p:nvSpPr>
        <p:spPr>
          <a:xfrm>
            <a:off x="477587" y="2202443"/>
            <a:ext cx="5347480" cy="3933245"/>
          </a:xfrm>
        </p:spPr>
        <p:txBody>
          <a:bodyPr/>
          <a:lstStyle>
            <a:lvl1pPr marL="342900" indent="-342900" algn="just">
              <a:lnSpc>
                <a:spcPct val="100000"/>
              </a:lnSpc>
              <a:spcBef>
                <a:spcPts val="600"/>
              </a:spcBef>
              <a:spcAft>
                <a:spcPts val="0"/>
              </a:spcAft>
              <a:buClr>
                <a:schemeClr val="accent1"/>
              </a:buClr>
              <a:buFont typeface="Arial" charset="0"/>
              <a:buChar char="•"/>
              <a:defRPr sz="2000">
                <a:solidFill>
                  <a:srgbClr val="333E48"/>
                </a:solidFill>
              </a:defRPr>
            </a:lvl1pPr>
            <a:lvl2pPr marL="581343">
              <a:lnSpc>
                <a:spcPct val="100000"/>
              </a:lnSpc>
              <a:spcAft>
                <a:spcPts val="0"/>
              </a:spcAft>
              <a:buClr>
                <a:schemeClr val="accent1"/>
              </a:buClr>
              <a:defRPr>
                <a:solidFill>
                  <a:srgbClr val="333E48"/>
                </a:solidFill>
              </a:defRPr>
            </a:lvl2pPr>
            <a:lvl3pPr marL="947103">
              <a:lnSpc>
                <a:spcPct val="100000"/>
              </a:lnSpc>
              <a:spcAft>
                <a:spcPts val="0"/>
              </a:spcAft>
              <a:buClr>
                <a:schemeClr val="accent1"/>
              </a:buClr>
              <a:defRPr>
                <a:solidFill>
                  <a:srgbClr val="333E48"/>
                </a:solidFill>
              </a:defRPr>
            </a:lvl3pPr>
            <a:lvl4pPr marL="1293178" indent="-173038">
              <a:lnSpc>
                <a:spcPct val="100000"/>
              </a:lnSpc>
              <a:spcAft>
                <a:spcPts val="0"/>
              </a:spcAft>
              <a:buClr>
                <a:schemeClr val="accent1"/>
              </a:buClr>
              <a:buFont typeface="Arial" charset="0"/>
              <a:buChar char="•"/>
              <a:defRPr>
                <a:solidFill>
                  <a:srgbClr val="333E48"/>
                </a:solidFill>
              </a:defRPr>
            </a:lvl4pPr>
            <a:lvl5pPr marL="1518603">
              <a:lnSpc>
                <a:spcPct val="100000"/>
              </a:lnSpc>
              <a:spcAft>
                <a:spcPts val="0"/>
              </a:spcAft>
              <a:buClr>
                <a:schemeClr val="accent1"/>
              </a:buClr>
              <a:defRPr>
                <a:solidFill>
                  <a:srgbClr val="333E4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131"/>
          <p:cNvSpPr>
            <a:spLocks noGrp="1"/>
          </p:cNvSpPr>
          <p:nvPr>
            <p:ph type="body" sz="quarter" idx="18" hasCustomPrompt="1"/>
          </p:nvPr>
        </p:nvSpPr>
        <p:spPr>
          <a:xfrm>
            <a:off x="6341534" y="1620481"/>
            <a:ext cx="5371042"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12" name="Content Placeholder 3"/>
          <p:cNvSpPr>
            <a:spLocks noGrp="1"/>
          </p:cNvSpPr>
          <p:nvPr>
            <p:ph sz="quarter" idx="21" hasCustomPrompt="1"/>
          </p:nvPr>
        </p:nvSpPr>
        <p:spPr>
          <a:xfrm>
            <a:off x="6339947" y="2202442"/>
            <a:ext cx="5372628" cy="3933246"/>
          </a:xfrm>
        </p:spPr>
        <p:txBody>
          <a:bodyPr/>
          <a:lstStyle>
            <a:lvl1pPr marL="342900" indent="-342900">
              <a:lnSpc>
                <a:spcPct val="100000"/>
              </a:lnSpc>
              <a:spcBef>
                <a:spcPts val="600"/>
              </a:spcBef>
              <a:spcAft>
                <a:spcPts val="0"/>
              </a:spcAft>
              <a:buClr>
                <a:schemeClr val="accent1"/>
              </a:buClr>
              <a:buFont typeface="Arial" charset="0"/>
              <a:buChar char="•"/>
              <a:defRPr sz="2000">
                <a:solidFill>
                  <a:srgbClr val="333E48"/>
                </a:solidFill>
              </a:defRPr>
            </a:lvl1pPr>
            <a:lvl2pPr marL="581343">
              <a:lnSpc>
                <a:spcPct val="100000"/>
              </a:lnSpc>
              <a:spcAft>
                <a:spcPts val="0"/>
              </a:spcAft>
              <a:buClr>
                <a:schemeClr val="accent1"/>
              </a:buClr>
              <a:defRPr>
                <a:solidFill>
                  <a:srgbClr val="333E48"/>
                </a:solidFill>
              </a:defRPr>
            </a:lvl2pPr>
            <a:lvl3pPr marL="947103">
              <a:lnSpc>
                <a:spcPct val="100000"/>
              </a:lnSpc>
              <a:spcAft>
                <a:spcPts val="0"/>
              </a:spcAft>
              <a:buClr>
                <a:schemeClr val="accent1"/>
              </a:buClr>
              <a:defRPr>
                <a:solidFill>
                  <a:srgbClr val="333E48"/>
                </a:solidFill>
              </a:defRPr>
            </a:lvl3pPr>
            <a:lvl4pPr marL="1293178" indent="-173038">
              <a:lnSpc>
                <a:spcPct val="100000"/>
              </a:lnSpc>
              <a:spcAft>
                <a:spcPts val="0"/>
              </a:spcAft>
              <a:buClr>
                <a:schemeClr val="accent1"/>
              </a:buClr>
              <a:buFont typeface="Arial" charset="0"/>
              <a:buChar char="•"/>
              <a:defRPr>
                <a:solidFill>
                  <a:srgbClr val="333E48"/>
                </a:solidFill>
              </a:defRPr>
            </a:lvl4pPr>
            <a:lvl5pPr marL="1518603">
              <a:lnSpc>
                <a:spcPct val="100000"/>
              </a:lnSpc>
              <a:spcAft>
                <a:spcPts val="0"/>
              </a:spcAft>
              <a:buClr>
                <a:schemeClr val="accent1"/>
              </a:buClr>
              <a:defRPr>
                <a:solidFill>
                  <a:srgbClr val="333E48"/>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5262115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 column slide ">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E9795D2F-D322-4144-8DA8-55D6A2942740}"/>
              </a:ext>
            </a:extLst>
          </p:cNvPr>
          <p:cNvCxnSpPr>
            <a:cxnSpLocks/>
          </p:cNvCxnSpPr>
          <p:nvPr userDrawn="1"/>
        </p:nvCxnSpPr>
        <p:spPr bwMode="auto">
          <a:xfrm>
            <a:off x="4148138" y="1611050"/>
            <a:ext cx="0" cy="444843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B4D2EAD-40A5-4C0B-900F-916EB19FF748}"/>
              </a:ext>
            </a:extLst>
          </p:cNvPr>
          <p:cNvCxnSpPr>
            <a:cxnSpLocks/>
          </p:cNvCxnSpPr>
          <p:nvPr userDrawn="1"/>
        </p:nvCxnSpPr>
        <p:spPr bwMode="auto">
          <a:xfrm>
            <a:off x="8051800" y="1611050"/>
            <a:ext cx="0" cy="4448438"/>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userDrawn="1">
            <p:ph type="title" hasCustomPrompt="1"/>
          </p:nvPr>
        </p:nvSpPr>
        <p:spPr>
          <a:xfrm>
            <a:off x="479425" y="478302"/>
            <a:ext cx="11233150" cy="512830"/>
          </a:xfrm>
        </p:spPr>
        <p:txBody>
          <a:bodyPr/>
          <a:lstStyle/>
          <a:p>
            <a:r>
              <a:rPr lang="en-US" dirty="0"/>
              <a:t>Click to Edit Master Title Style</a:t>
            </a:r>
          </a:p>
        </p:txBody>
      </p:sp>
      <p:sp>
        <p:nvSpPr>
          <p:cNvPr id="44" name="Text Placeholder 43"/>
          <p:cNvSpPr>
            <a:spLocks noGrp="1"/>
          </p:cNvSpPr>
          <p:nvPr userDrawn="1">
            <p:ph type="body" sz="quarter" idx="13"/>
          </p:nvPr>
        </p:nvSpPr>
        <p:spPr>
          <a:xfrm>
            <a:off x="479425" y="991131"/>
            <a:ext cx="11233150" cy="344488"/>
          </a:xfrm>
        </p:spPr>
        <p:txBody>
          <a:bodyPr/>
          <a:lstStyle>
            <a:lvl1pPr marL="0" indent="0">
              <a:buNone/>
              <a:defRPr lang="en-US" sz="2400" dirty="0">
                <a:solidFill>
                  <a:schemeClr val="accent6"/>
                </a:solidFill>
              </a:defRPr>
            </a:lvl1pPr>
          </a:lstStyle>
          <a:p>
            <a:pPr lvl="0"/>
            <a:r>
              <a:rPr lang="en-US"/>
              <a:t>Click to edit Master text styles</a:t>
            </a:r>
          </a:p>
        </p:txBody>
      </p:sp>
      <p:sp>
        <p:nvSpPr>
          <p:cNvPr id="7" name="Text Placeholder 2"/>
          <p:cNvSpPr>
            <a:spLocks noGrp="1"/>
          </p:cNvSpPr>
          <p:nvPr userDrawn="1">
            <p:ph idx="1"/>
          </p:nvPr>
        </p:nvSpPr>
        <p:spPr>
          <a:xfrm>
            <a:off x="479426" y="2373786"/>
            <a:ext cx="3372644" cy="3685702"/>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000">
                <a:solidFill>
                  <a:srgbClr val="333E48"/>
                </a:solidFill>
              </a:defRPr>
            </a:lvl1pPr>
            <a:lvl2pPr marL="581343">
              <a:lnSpc>
                <a:spcPct val="100000"/>
              </a:lnSpc>
              <a:spcAft>
                <a:spcPts val="0"/>
              </a:spcAft>
              <a:buClr>
                <a:schemeClr val="accent1"/>
              </a:buClr>
              <a:defRPr>
                <a:solidFill>
                  <a:srgbClr val="333E48"/>
                </a:solidFill>
              </a:defRPr>
            </a:lvl2pPr>
            <a:lvl3pPr>
              <a:defRPr>
                <a:solidFill>
                  <a:srgbClr val="383838"/>
                </a:solidFill>
              </a:defRPr>
            </a:lvl3pPr>
            <a:lvl4pPr>
              <a:defRPr>
                <a:solidFill>
                  <a:srgbClr val="383838"/>
                </a:solidFill>
              </a:defRPr>
            </a:lvl4pPr>
            <a:lvl5pPr>
              <a:defRPr>
                <a:solidFill>
                  <a:srgbClr val="383838"/>
                </a:solidFill>
              </a:defRPr>
            </a:lvl5pPr>
          </a:lstStyle>
          <a:p>
            <a:pPr lvl="0"/>
            <a:r>
              <a:rPr lang="en-US"/>
              <a:t>Click to edit Master text styles</a:t>
            </a:r>
          </a:p>
          <a:p>
            <a:pPr lvl="1"/>
            <a:r>
              <a:rPr lang="en-US"/>
              <a:t>Second level</a:t>
            </a:r>
          </a:p>
        </p:txBody>
      </p:sp>
      <p:sp>
        <p:nvSpPr>
          <p:cNvPr id="100" name="Text Placeholder 131"/>
          <p:cNvSpPr>
            <a:spLocks noGrp="1"/>
          </p:cNvSpPr>
          <p:nvPr userDrawn="1">
            <p:ph type="body" sz="quarter" idx="16" hasCustomPrompt="1"/>
          </p:nvPr>
        </p:nvSpPr>
        <p:spPr>
          <a:xfrm>
            <a:off x="479425" y="1611050"/>
            <a:ext cx="3372645"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13" name="Text Placeholder 2"/>
          <p:cNvSpPr>
            <a:spLocks noGrp="1"/>
          </p:cNvSpPr>
          <p:nvPr userDrawn="1">
            <p:ph idx="17"/>
          </p:nvPr>
        </p:nvSpPr>
        <p:spPr>
          <a:xfrm>
            <a:off x="4416359" y="2373786"/>
            <a:ext cx="3359281" cy="3685702"/>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000">
                <a:solidFill>
                  <a:srgbClr val="333E48"/>
                </a:solidFill>
              </a:defRPr>
            </a:lvl1pPr>
            <a:lvl2pPr marL="581343">
              <a:lnSpc>
                <a:spcPct val="100000"/>
              </a:lnSpc>
              <a:spcAft>
                <a:spcPts val="0"/>
              </a:spcAft>
              <a:buClr>
                <a:schemeClr val="accent1"/>
              </a:buClr>
              <a:defRPr>
                <a:solidFill>
                  <a:srgbClr val="333E48"/>
                </a:solidFill>
              </a:defRPr>
            </a:lvl2pPr>
          </a:lstStyle>
          <a:p>
            <a:pPr lvl="0"/>
            <a:r>
              <a:rPr lang="en-US"/>
              <a:t>Click to edit Master text styles</a:t>
            </a:r>
          </a:p>
          <a:p>
            <a:pPr lvl="1"/>
            <a:r>
              <a:rPr lang="en-US"/>
              <a:t>Second level</a:t>
            </a:r>
          </a:p>
        </p:txBody>
      </p:sp>
      <p:sp>
        <p:nvSpPr>
          <p:cNvPr id="14" name="Text Placeholder 2"/>
          <p:cNvSpPr>
            <a:spLocks noGrp="1"/>
          </p:cNvSpPr>
          <p:nvPr userDrawn="1">
            <p:ph idx="18"/>
          </p:nvPr>
        </p:nvSpPr>
        <p:spPr>
          <a:xfrm>
            <a:off x="8300113" y="2373786"/>
            <a:ext cx="3412462" cy="3685702"/>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000">
                <a:solidFill>
                  <a:srgbClr val="333E48"/>
                </a:solidFill>
              </a:defRPr>
            </a:lvl1pPr>
            <a:lvl2pPr marL="581343">
              <a:lnSpc>
                <a:spcPct val="100000"/>
              </a:lnSpc>
              <a:spcAft>
                <a:spcPts val="0"/>
              </a:spcAft>
              <a:buClr>
                <a:schemeClr val="accent1"/>
              </a:buClr>
              <a:defRPr>
                <a:solidFill>
                  <a:srgbClr val="333E48"/>
                </a:solidFill>
              </a:defRPr>
            </a:lvl2pPr>
          </a:lstStyle>
          <a:p>
            <a:pPr lvl="0"/>
            <a:r>
              <a:rPr lang="en-US"/>
              <a:t>Click to edit Master text styles</a:t>
            </a:r>
          </a:p>
          <a:p>
            <a:pPr lvl="1"/>
            <a:r>
              <a:rPr lang="en-US"/>
              <a:t>Second level</a:t>
            </a:r>
          </a:p>
        </p:txBody>
      </p:sp>
      <p:sp>
        <p:nvSpPr>
          <p:cNvPr id="15" name="Text Placeholder 131"/>
          <p:cNvSpPr>
            <a:spLocks noGrp="1"/>
          </p:cNvSpPr>
          <p:nvPr userDrawn="1">
            <p:ph type="body" sz="quarter" idx="19" hasCustomPrompt="1"/>
          </p:nvPr>
        </p:nvSpPr>
        <p:spPr>
          <a:xfrm>
            <a:off x="4419997" y="1611050"/>
            <a:ext cx="3359945"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16" name="Text Placeholder 131"/>
          <p:cNvSpPr>
            <a:spLocks noGrp="1"/>
          </p:cNvSpPr>
          <p:nvPr userDrawn="1">
            <p:ph type="body" sz="quarter" idx="20" hasCustomPrompt="1"/>
          </p:nvPr>
        </p:nvSpPr>
        <p:spPr>
          <a:xfrm>
            <a:off x="8299449" y="1611050"/>
            <a:ext cx="3413126"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Tree>
    <p:extLst>
      <p:ext uri="{BB962C8B-B14F-4D97-AF65-F5344CB8AC3E}">
        <p14:creationId xmlns:p14="http://schemas.microsoft.com/office/powerpoint/2010/main" val="12000077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11_Section Divider slide">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E0F1145-3FE1-6D42-AA8B-F8E06EB9FA7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21" y="0"/>
            <a:ext cx="12192442" cy="6858000"/>
          </a:xfrm>
          <a:prstGeom prst="rect">
            <a:avLst/>
          </a:prstGeom>
        </p:spPr>
      </p:pic>
      <p:sp>
        <p:nvSpPr>
          <p:cNvPr id="23" name="Rectangle 22">
            <a:extLst>
              <a:ext uri="{FF2B5EF4-FFF2-40B4-BE49-F238E27FC236}">
                <a16:creationId xmlns:a16="http://schemas.microsoft.com/office/drawing/2014/main" id="{0D2F924C-135F-554D-93F0-AB47D68FAEB2}"/>
              </a:ext>
            </a:extLst>
          </p:cNvPr>
          <p:cNvSpPr/>
          <p:nvPr userDrawn="1"/>
        </p:nvSpPr>
        <p:spPr>
          <a:xfrm rot="16200000">
            <a:off x="6027000" y="693001"/>
            <a:ext cx="6858000" cy="5472000"/>
          </a:xfrm>
          <a:prstGeom prst="rect">
            <a:avLst/>
          </a:prstGeom>
          <a:gradFill>
            <a:gsLst>
              <a:gs pos="0">
                <a:schemeClr val="accent1">
                  <a:lumMod val="0"/>
                  <a:alpha val="0"/>
                </a:schemeClr>
              </a:gs>
              <a:gs pos="100000">
                <a:schemeClr val="tx1">
                  <a:alpha val="2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8B406E79-E2B4-C342-8DB2-4D2D3C2FAA28}"/>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428F18B9-825A-C643-BA5E-9620354031F0}"/>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21" name="Subtitle 2">
            <a:extLst>
              <a:ext uri="{FF2B5EF4-FFF2-40B4-BE49-F238E27FC236}">
                <a16:creationId xmlns:a16="http://schemas.microsoft.com/office/drawing/2014/main" id="{79634863-0C8B-5F4F-B35A-4D468E8ECB8E}"/>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5" name="Picture 14" descr="A picture containing building, drawing&#10;&#10;Description automatically generated">
            <a:extLst>
              <a:ext uri="{FF2B5EF4-FFF2-40B4-BE49-F238E27FC236}">
                <a16:creationId xmlns:a16="http://schemas.microsoft.com/office/drawing/2014/main" id="{E921999B-E167-3C4E-A8F5-820963AA1124}"/>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3" name="TextBox 20">
            <a:extLst>
              <a:ext uri="{FF2B5EF4-FFF2-40B4-BE49-F238E27FC236}">
                <a16:creationId xmlns:a16="http://schemas.microsoft.com/office/drawing/2014/main" id="{70BF6488-6104-D74D-BDA7-9A5F46DE19CE}"/>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121140239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 column slide with imag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8302"/>
            <a:ext cx="11233150" cy="512830"/>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9" name="Content Placeholder 8"/>
          <p:cNvSpPr>
            <a:spLocks noGrp="1"/>
          </p:cNvSpPr>
          <p:nvPr>
            <p:ph sz="quarter" idx="21"/>
          </p:nvPr>
        </p:nvSpPr>
        <p:spPr>
          <a:xfrm>
            <a:off x="8299119" y="2372564"/>
            <a:ext cx="3413455" cy="3686924"/>
          </a:xfrm>
        </p:spPr>
        <p:txBody>
          <a:bodyPr/>
          <a:lstStyle>
            <a:lvl1pPr marL="342900" indent="-342900">
              <a:lnSpc>
                <a:spcPct val="100000"/>
              </a:lnSpc>
              <a:spcBef>
                <a:spcPts val="600"/>
              </a:spcBef>
              <a:spcAft>
                <a:spcPts val="0"/>
              </a:spcAft>
              <a:buClr>
                <a:schemeClr val="accent1"/>
              </a:buClr>
              <a:buFont typeface="Arial" charset="0"/>
              <a:buChar char="•"/>
              <a:defRPr sz="2000">
                <a:solidFill>
                  <a:srgbClr val="333E48"/>
                </a:solidFill>
              </a:defRPr>
            </a:lvl1pPr>
            <a:lvl2pPr marL="581343">
              <a:lnSpc>
                <a:spcPct val="100000"/>
              </a:lnSpc>
              <a:spcAft>
                <a:spcPts val="0"/>
              </a:spcAft>
              <a:buClr>
                <a:schemeClr val="accent1"/>
              </a:buClr>
              <a:defRPr>
                <a:solidFill>
                  <a:srgbClr val="333E48"/>
                </a:solidFill>
              </a:defRPr>
            </a:lvl2pPr>
            <a:lvl3pPr>
              <a:lnSpc>
                <a:spcPct val="100000"/>
              </a:lnSpc>
              <a:spcAft>
                <a:spcPts val="0"/>
              </a:spcAft>
              <a:buClr>
                <a:schemeClr val="accent1"/>
              </a:buClr>
              <a:defRPr>
                <a:solidFill>
                  <a:srgbClr val="333E48"/>
                </a:solidFill>
              </a:defRPr>
            </a:lvl3pPr>
          </a:lstStyle>
          <a:p>
            <a:pPr lvl="0"/>
            <a:r>
              <a:rPr lang="en-US"/>
              <a:t>Click to edit Master text styles</a:t>
            </a:r>
          </a:p>
          <a:p>
            <a:pPr lvl="1"/>
            <a:r>
              <a:rPr lang="en-US"/>
              <a:t>Second level</a:t>
            </a:r>
          </a:p>
          <a:p>
            <a:pPr lvl="2"/>
            <a:r>
              <a:rPr lang="en-US"/>
              <a:t>Third level</a:t>
            </a:r>
          </a:p>
        </p:txBody>
      </p:sp>
      <p:grpSp>
        <p:nvGrpSpPr>
          <p:cNvPr id="36" name="Group 6">
            <a:extLst>
              <a:ext uri="{FF2B5EF4-FFF2-40B4-BE49-F238E27FC236}">
                <a16:creationId xmlns:a16="http://schemas.microsoft.com/office/drawing/2014/main" id="{CCE81F77-7204-0241-970A-63C43B1D7B80}"/>
              </a:ext>
            </a:extLst>
          </p:cNvPr>
          <p:cNvGrpSpPr>
            <a:grpSpLocks/>
          </p:cNvGrpSpPr>
          <p:nvPr userDrawn="1"/>
        </p:nvGrpSpPr>
        <p:grpSpPr bwMode="auto">
          <a:xfrm>
            <a:off x="4148138" y="1611050"/>
            <a:ext cx="3903662" cy="4448438"/>
            <a:chOff x="3706307" y="1883391"/>
            <a:chExt cx="3803176" cy="4472959"/>
          </a:xfrm>
        </p:grpSpPr>
        <p:cxnSp>
          <p:nvCxnSpPr>
            <p:cNvPr id="37" name="Straight Connector 36">
              <a:extLst>
                <a:ext uri="{FF2B5EF4-FFF2-40B4-BE49-F238E27FC236}">
                  <a16:creationId xmlns:a16="http://schemas.microsoft.com/office/drawing/2014/main" id="{7266E339-1F3B-8E41-B64F-AA6A42EDF799}"/>
                </a:ext>
              </a:extLst>
            </p:cNvPr>
            <p:cNvCxnSpPr>
              <a:cxnSpLocks/>
            </p:cNvCxnSpPr>
            <p:nvPr userDrawn="1"/>
          </p:nvCxnSpPr>
          <p:spPr>
            <a:xfrm>
              <a:off x="3706307" y="1883391"/>
              <a:ext cx="0" cy="4472959"/>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922B3030-62BD-3440-A850-5C6E7CCDD54A}"/>
                </a:ext>
              </a:extLst>
            </p:cNvPr>
            <p:cNvCxnSpPr>
              <a:cxnSpLocks/>
            </p:cNvCxnSpPr>
            <p:nvPr userDrawn="1"/>
          </p:nvCxnSpPr>
          <p:spPr>
            <a:xfrm>
              <a:off x="7509483" y="1883391"/>
              <a:ext cx="0" cy="4472959"/>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40" name="Text Placeholder 131">
            <a:extLst>
              <a:ext uri="{FF2B5EF4-FFF2-40B4-BE49-F238E27FC236}">
                <a16:creationId xmlns:a16="http://schemas.microsoft.com/office/drawing/2014/main" id="{B54BFFD1-D378-D841-B5DD-88788B48D029}"/>
              </a:ext>
            </a:extLst>
          </p:cNvPr>
          <p:cNvSpPr>
            <a:spLocks noGrp="1"/>
          </p:cNvSpPr>
          <p:nvPr>
            <p:ph type="body" sz="quarter" idx="16" hasCustomPrompt="1"/>
          </p:nvPr>
        </p:nvSpPr>
        <p:spPr>
          <a:xfrm>
            <a:off x="479425" y="1611050"/>
            <a:ext cx="3372645"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43" name="Text Placeholder 131">
            <a:extLst>
              <a:ext uri="{FF2B5EF4-FFF2-40B4-BE49-F238E27FC236}">
                <a16:creationId xmlns:a16="http://schemas.microsoft.com/office/drawing/2014/main" id="{E3125198-F65A-8049-9D3E-A6AF258DAEBF}"/>
              </a:ext>
            </a:extLst>
          </p:cNvPr>
          <p:cNvSpPr>
            <a:spLocks noGrp="1"/>
          </p:cNvSpPr>
          <p:nvPr>
            <p:ph type="body" sz="quarter" idx="19" hasCustomPrompt="1"/>
          </p:nvPr>
        </p:nvSpPr>
        <p:spPr>
          <a:xfrm>
            <a:off x="4416192" y="1611050"/>
            <a:ext cx="3359945"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45" name="Text Placeholder 131">
            <a:extLst>
              <a:ext uri="{FF2B5EF4-FFF2-40B4-BE49-F238E27FC236}">
                <a16:creationId xmlns:a16="http://schemas.microsoft.com/office/drawing/2014/main" id="{7C8008EA-19DB-814F-9284-A055A2AB89CD}"/>
              </a:ext>
            </a:extLst>
          </p:cNvPr>
          <p:cNvSpPr>
            <a:spLocks noGrp="1"/>
          </p:cNvSpPr>
          <p:nvPr>
            <p:ph type="body" sz="quarter" idx="20" hasCustomPrompt="1"/>
          </p:nvPr>
        </p:nvSpPr>
        <p:spPr>
          <a:xfrm>
            <a:off x="8299449" y="1611050"/>
            <a:ext cx="3413126"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46" name="Content Placeholder 8">
            <a:extLst>
              <a:ext uri="{FF2B5EF4-FFF2-40B4-BE49-F238E27FC236}">
                <a16:creationId xmlns:a16="http://schemas.microsoft.com/office/drawing/2014/main" id="{DD4BA2E6-FACA-5C45-B75F-9327959A672A}"/>
              </a:ext>
            </a:extLst>
          </p:cNvPr>
          <p:cNvSpPr>
            <a:spLocks noGrp="1"/>
          </p:cNvSpPr>
          <p:nvPr>
            <p:ph sz="quarter" idx="22"/>
          </p:nvPr>
        </p:nvSpPr>
        <p:spPr>
          <a:xfrm>
            <a:off x="4415863" y="2372564"/>
            <a:ext cx="3360274" cy="3686924"/>
          </a:xfrm>
        </p:spPr>
        <p:txBody>
          <a:bodyPr/>
          <a:lstStyle>
            <a:lvl1pPr marL="342900" indent="-342900">
              <a:lnSpc>
                <a:spcPct val="100000"/>
              </a:lnSpc>
              <a:spcBef>
                <a:spcPts val="600"/>
              </a:spcBef>
              <a:spcAft>
                <a:spcPts val="0"/>
              </a:spcAft>
              <a:buClr>
                <a:schemeClr val="accent1"/>
              </a:buClr>
              <a:buFont typeface="Arial" charset="0"/>
              <a:buChar char="•"/>
              <a:defRPr sz="2000">
                <a:solidFill>
                  <a:srgbClr val="333E48"/>
                </a:solidFill>
              </a:defRPr>
            </a:lvl1pPr>
            <a:lvl2pPr marL="581343">
              <a:lnSpc>
                <a:spcPct val="100000"/>
              </a:lnSpc>
              <a:spcAft>
                <a:spcPts val="0"/>
              </a:spcAft>
              <a:buClr>
                <a:schemeClr val="accent1"/>
              </a:buClr>
              <a:defRPr>
                <a:solidFill>
                  <a:srgbClr val="333E48"/>
                </a:solidFill>
              </a:defRPr>
            </a:lvl2pPr>
            <a:lvl3pPr>
              <a:lnSpc>
                <a:spcPct val="100000"/>
              </a:lnSpc>
              <a:spcAft>
                <a:spcPts val="0"/>
              </a:spcAft>
              <a:buClr>
                <a:schemeClr val="accent1"/>
              </a:buClr>
              <a:defRPr>
                <a:solidFill>
                  <a:srgbClr val="333E48"/>
                </a:solidFill>
              </a:defRPr>
            </a:lvl3pPr>
          </a:lstStyle>
          <a:p>
            <a:pPr lvl="0"/>
            <a:r>
              <a:rPr lang="en-US"/>
              <a:t>Click to edit Master text styles</a:t>
            </a:r>
          </a:p>
          <a:p>
            <a:pPr lvl="1"/>
            <a:r>
              <a:rPr lang="en-US"/>
              <a:t>Second level</a:t>
            </a:r>
          </a:p>
          <a:p>
            <a:pPr lvl="2"/>
            <a:r>
              <a:rPr lang="en-US"/>
              <a:t>Third level</a:t>
            </a:r>
          </a:p>
        </p:txBody>
      </p:sp>
      <p:sp>
        <p:nvSpPr>
          <p:cNvPr id="47" name="Content Placeholder 8">
            <a:extLst>
              <a:ext uri="{FF2B5EF4-FFF2-40B4-BE49-F238E27FC236}">
                <a16:creationId xmlns:a16="http://schemas.microsoft.com/office/drawing/2014/main" id="{5AB0A5A2-CEF5-6E44-BACF-2C0296FE306B}"/>
              </a:ext>
            </a:extLst>
          </p:cNvPr>
          <p:cNvSpPr>
            <a:spLocks noGrp="1"/>
          </p:cNvSpPr>
          <p:nvPr>
            <p:ph sz="quarter" idx="23"/>
          </p:nvPr>
        </p:nvSpPr>
        <p:spPr>
          <a:xfrm>
            <a:off x="479425" y="2372564"/>
            <a:ext cx="3360274" cy="3686924"/>
          </a:xfrm>
        </p:spPr>
        <p:txBody>
          <a:bodyPr/>
          <a:lstStyle>
            <a:lvl1pPr marL="342900" indent="-342900">
              <a:lnSpc>
                <a:spcPct val="100000"/>
              </a:lnSpc>
              <a:spcBef>
                <a:spcPts val="600"/>
              </a:spcBef>
              <a:spcAft>
                <a:spcPts val="0"/>
              </a:spcAft>
              <a:buClr>
                <a:schemeClr val="accent1"/>
              </a:buClr>
              <a:buFont typeface="Arial" charset="0"/>
              <a:buChar char="•"/>
              <a:defRPr sz="2000">
                <a:solidFill>
                  <a:srgbClr val="333E48"/>
                </a:solidFill>
              </a:defRPr>
            </a:lvl1pPr>
            <a:lvl2pPr marL="581343">
              <a:lnSpc>
                <a:spcPct val="100000"/>
              </a:lnSpc>
              <a:spcAft>
                <a:spcPts val="0"/>
              </a:spcAft>
              <a:buClr>
                <a:schemeClr val="accent1"/>
              </a:buClr>
              <a:defRPr>
                <a:solidFill>
                  <a:srgbClr val="333E48"/>
                </a:solidFill>
              </a:defRPr>
            </a:lvl2pPr>
            <a:lvl3pPr>
              <a:lnSpc>
                <a:spcPct val="100000"/>
              </a:lnSpc>
              <a:spcAft>
                <a:spcPts val="0"/>
              </a:spcAft>
              <a:buClr>
                <a:schemeClr val="accent1"/>
              </a:buClr>
              <a:defRPr>
                <a:solidFill>
                  <a:srgbClr val="333E48"/>
                </a:solidFill>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53718759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_col_narrow_wide">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D505B7A5-C1F7-41D3-815C-A3728D81DBDD}"/>
              </a:ext>
            </a:extLst>
          </p:cNvPr>
          <p:cNvCxnSpPr>
            <a:cxnSpLocks/>
          </p:cNvCxnSpPr>
          <p:nvPr userDrawn="1"/>
        </p:nvCxnSpPr>
        <p:spPr>
          <a:xfrm>
            <a:off x="3255004" y="1631950"/>
            <a:ext cx="0" cy="4440604"/>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a:xfrm>
            <a:off x="479425" y="478301"/>
            <a:ext cx="11233150" cy="512830"/>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dirty="0">
                <a:solidFill>
                  <a:schemeClr val="accent6"/>
                </a:solidFill>
              </a:defRPr>
            </a:lvl1pPr>
          </a:lstStyle>
          <a:p>
            <a:pPr lvl="0"/>
            <a:r>
              <a:rPr lang="en-US"/>
              <a:t>Click to edit Master text styles</a:t>
            </a:r>
          </a:p>
        </p:txBody>
      </p:sp>
      <p:sp>
        <p:nvSpPr>
          <p:cNvPr id="18" name="Text Placeholder 2"/>
          <p:cNvSpPr>
            <a:spLocks noGrp="1"/>
          </p:cNvSpPr>
          <p:nvPr>
            <p:ph idx="1"/>
          </p:nvPr>
        </p:nvSpPr>
        <p:spPr>
          <a:xfrm>
            <a:off x="479425" y="1631111"/>
            <a:ext cx="2619375" cy="4440603"/>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400">
                <a:solidFill>
                  <a:srgbClr val="333E48"/>
                </a:solidFill>
              </a:defRPr>
            </a:lvl1pPr>
            <a:lvl2pPr marL="581343">
              <a:lnSpc>
                <a:spcPct val="100000"/>
              </a:lnSpc>
              <a:spcAft>
                <a:spcPts val="0"/>
              </a:spcAft>
              <a:buClr>
                <a:schemeClr val="accent1"/>
              </a:buClr>
              <a:defRPr sz="2000">
                <a:solidFill>
                  <a:srgbClr val="333E48"/>
                </a:solidFill>
              </a:defRPr>
            </a:lvl2pPr>
          </a:lstStyle>
          <a:p>
            <a:pPr lvl="0"/>
            <a:r>
              <a:rPr lang="en-US"/>
              <a:t>Click to edit Master text styles</a:t>
            </a:r>
          </a:p>
          <a:p>
            <a:pPr lvl="1"/>
            <a:r>
              <a:rPr lang="en-US"/>
              <a:t>Second level</a:t>
            </a:r>
          </a:p>
        </p:txBody>
      </p:sp>
      <p:sp>
        <p:nvSpPr>
          <p:cNvPr id="7" name="Content Placeholder 3"/>
          <p:cNvSpPr>
            <a:spLocks noGrp="1"/>
          </p:cNvSpPr>
          <p:nvPr>
            <p:ph sz="quarter" idx="21"/>
          </p:nvPr>
        </p:nvSpPr>
        <p:spPr>
          <a:xfrm>
            <a:off x="3416035" y="1631111"/>
            <a:ext cx="8296540" cy="4440603"/>
          </a:xfrm>
        </p:spPr>
        <p:txBody>
          <a:bodyPr/>
          <a:lstStyle>
            <a:lvl1pPr marL="342900" indent="-342900">
              <a:lnSpc>
                <a:spcPct val="100000"/>
              </a:lnSpc>
              <a:spcBef>
                <a:spcPts val="600"/>
              </a:spcBef>
              <a:spcAft>
                <a:spcPts val="0"/>
              </a:spcAft>
              <a:buClr>
                <a:schemeClr val="accent1"/>
              </a:buClr>
              <a:buFont typeface="Arial" charset="0"/>
              <a:buChar char="•"/>
              <a:defRPr sz="2400">
                <a:solidFill>
                  <a:srgbClr val="333E48"/>
                </a:solidFill>
              </a:defRPr>
            </a:lvl1pPr>
            <a:lvl2pPr marL="581343">
              <a:lnSpc>
                <a:spcPct val="100000"/>
              </a:lnSpc>
              <a:spcAft>
                <a:spcPts val="0"/>
              </a:spcAft>
              <a:buClr>
                <a:schemeClr val="accent1"/>
              </a:buClr>
              <a:defRPr sz="2000">
                <a:solidFill>
                  <a:srgbClr val="333E48"/>
                </a:solidFill>
              </a:defRPr>
            </a:lvl2pPr>
            <a:lvl3pPr marL="947103">
              <a:lnSpc>
                <a:spcPct val="100000"/>
              </a:lnSpc>
              <a:spcAft>
                <a:spcPts val="0"/>
              </a:spcAft>
              <a:buClr>
                <a:schemeClr val="accent1"/>
              </a:buClr>
              <a:defRPr sz="1800">
                <a:solidFill>
                  <a:srgbClr val="333E48"/>
                </a:solidFill>
              </a:defRPr>
            </a:lvl3pPr>
            <a:lvl4pPr marL="1293178" indent="-173038">
              <a:lnSpc>
                <a:spcPct val="100000"/>
              </a:lnSpc>
              <a:spcAft>
                <a:spcPts val="0"/>
              </a:spcAft>
              <a:buClr>
                <a:schemeClr val="accent1"/>
              </a:buClr>
              <a:buFont typeface="Arial" charset="0"/>
              <a:buChar char="•"/>
              <a:defRPr sz="1800">
                <a:solidFill>
                  <a:srgbClr val="333E48"/>
                </a:solidFill>
              </a:defRPr>
            </a:lvl4pPr>
            <a:lvl5pPr marL="1518603">
              <a:lnSpc>
                <a:spcPct val="100000"/>
              </a:lnSpc>
              <a:spcAft>
                <a:spcPts val="0"/>
              </a:spcAft>
              <a:buClr>
                <a:schemeClr val="accent1"/>
              </a:buClr>
              <a:defRPr sz="1800">
                <a:solidFill>
                  <a:srgbClr val="333E4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6299917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3 column slide ">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0C41881F-8B1A-4F78-926D-54E8F515C458}"/>
              </a:ext>
            </a:extLst>
          </p:cNvPr>
          <p:cNvCxnSpPr>
            <a:cxnSpLocks/>
          </p:cNvCxnSpPr>
          <p:nvPr userDrawn="1"/>
        </p:nvCxnSpPr>
        <p:spPr>
          <a:xfrm>
            <a:off x="8932863" y="1629287"/>
            <a:ext cx="0" cy="4443267"/>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a:xfrm>
            <a:off x="479425" y="478301"/>
            <a:ext cx="11233150" cy="512830"/>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6" name="Content Placeholder 5"/>
          <p:cNvSpPr>
            <a:spLocks noGrp="1"/>
          </p:cNvSpPr>
          <p:nvPr>
            <p:ph sz="quarter" idx="15"/>
          </p:nvPr>
        </p:nvSpPr>
        <p:spPr>
          <a:xfrm>
            <a:off x="9037637" y="1629597"/>
            <a:ext cx="2674937" cy="4443488"/>
          </a:xfrm>
        </p:spPr>
        <p:txBody>
          <a:bodyPr/>
          <a:lstStyle>
            <a:lvl1pPr marL="342900" indent="-342900">
              <a:lnSpc>
                <a:spcPct val="100000"/>
              </a:lnSpc>
              <a:spcBef>
                <a:spcPts val="600"/>
              </a:spcBef>
              <a:spcAft>
                <a:spcPts val="0"/>
              </a:spcAft>
              <a:buClr>
                <a:schemeClr val="accent1"/>
              </a:buClr>
              <a:buFont typeface="Arial" charset="0"/>
              <a:buChar char="•"/>
              <a:defRPr sz="2400">
                <a:solidFill>
                  <a:srgbClr val="333E48"/>
                </a:solidFill>
              </a:defRPr>
            </a:lvl1pPr>
            <a:lvl2pPr marL="581343">
              <a:lnSpc>
                <a:spcPct val="100000"/>
              </a:lnSpc>
              <a:spcAft>
                <a:spcPts val="0"/>
              </a:spcAft>
              <a:buClr>
                <a:schemeClr val="accent1"/>
              </a:buClr>
              <a:defRPr sz="2000">
                <a:solidFill>
                  <a:srgbClr val="333E48"/>
                </a:solidFill>
              </a:defRPr>
            </a:lvl2pPr>
          </a:lstStyle>
          <a:p>
            <a:pPr lvl="0"/>
            <a:r>
              <a:rPr lang="en-US"/>
              <a:t>Click to edit Master text styles</a:t>
            </a:r>
          </a:p>
          <a:p>
            <a:pPr lvl="1"/>
            <a:r>
              <a:rPr lang="en-US"/>
              <a:t>Second level</a:t>
            </a:r>
          </a:p>
        </p:txBody>
      </p:sp>
      <p:sp>
        <p:nvSpPr>
          <p:cNvPr id="8" name="Content Placeholder 3"/>
          <p:cNvSpPr>
            <a:spLocks noGrp="1"/>
          </p:cNvSpPr>
          <p:nvPr>
            <p:ph sz="quarter" idx="21"/>
          </p:nvPr>
        </p:nvSpPr>
        <p:spPr>
          <a:xfrm>
            <a:off x="479425" y="1629287"/>
            <a:ext cx="8348664" cy="4443267"/>
          </a:xfrm>
        </p:spPr>
        <p:txBody>
          <a:bodyPr/>
          <a:lstStyle>
            <a:lvl1pPr marL="342900" indent="-342900">
              <a:lnSpc>
                <a:spcPct val="100000"/>
              </a:lnSpc>
              <a:spcBef>
                <a:spcPts val="600"/>
              </a:spcBef>
              <a:spcAft>
                <a:spcPts val="0"/>
              </a:spcAft>
              <a:buClr>
                <a:schemeClr val="accent1"/>
              </a:buClr>
              <a:buFont typeface="Arial" charset="0"/>
              <a:buChar char="•"/>
              <a:defRPr sz="2400">
                <a:solidFill>
                  <a:srgbClr val="333E48"/>
                </a:solidFill>
              </a:defRPr>
            </a:lvl1pPr>
            <a:lvl2pPr marL="581343">
              <a:lnSpc>
                <a:spcPct val="100000"/>
              </a:lnSpc>
              <a:spcAft>
                <a:spcPts val="0"/>
              </a:spcAft>
              <a:buClr>
                <a:schemeClr val="accent1"/>
              </a:buClr>
              <a:defRPr sz="2000">
                <a:solidFill>
                  <a:srgbClr val="333E48"/>
                </a:solidFill>
              </a:defRPr>
            </a:lvl2pPr>
            <a:lvl3pPr marL="947103">
              <a:lnSpc>
                <a:spcPct val="100000"/>
              </a:lnSpc>
              <a:spcAft>
                <a:spcPts val="0"/>
              </a:spcAft>
              <a:buClr>
                <a:schemeClr val="accent1"/>
              </a:buClr>
              <a:defRPr sz="1800">
                <a:solidFill>
                  <a:srgbClr val="333E48"/>
                </a:solidFill>
              </a:defRPr>
            </a:lvl3pPr>
            <a:lvl4pPr marL="1293178" indent="-173038">
              <a:lnSpc>
                <a:spcPct val="100000"/>
              </a:lnSpc>
              <a:spcAft>
                <a:spcPts val="0"/>
              </a:spcAft>
              <a:buClr>
                <a:schemeClr val="accent1"/>
              </a:buClr>
              <a:buFont typeface="Arial" charset="0"/>
              <a:buChar char="•"/>
              <a:defRPr sz="1800">
                <a:solidFill>
                  <a:srgbClr val="333E48"/>
                </a:solidFill>
              </a:defRPr>
            </a:lvl4pPr>
            <a:lvl5pPr marL="1518603">
              <a:lnSpc>
                <a:spcPct val="100000"/>
              </a:lnSpc>
              <a:spcAft>
                <a:spcPts val="0"/>
              </a:spcAft>
              <a:buClr>
                <a:schemeClr val="accent1"/>
              </a:buClr>
              <a:defRPr sz="1800">
                <a:solidFill>
                  <a:srgbClr val="333E4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6594960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 column text with imag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8302"/>
            <a:ext cx="11233150" cy="512830"/>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6" name="Picture Placeholder 5"/>
          <p:cNvSpPr>
            <a:spLocks noGrp="1"/>
          </p:cNvSpPr>
          <p:nvPr>
            <p:ph type="pic" sz="quarter" idx="17"/>
          </p:nvPr>
        </p:nvSpPr>
        <p:spPr>
          <a:xfrm>
            <a:off x="3354388" y="1618445"/>
            <a:ext cx="2606675" cy="1953683"/>
          </a:xfrm>
        </p:spPr>
        <p:txBody>
          <a:bodyPr/>
          <a:lstStyle>
            <a:lvl1pPr marL="0" indent="0">
              <a:buClr>
                <a:schemeClr val="accent1"/>
              </a:buClr>
              <a:buNone/>
              <a:defRPr sz="2200">
                <a:solidFill>
                  <a:srgbClr val="333E48"/>
                </a:solidFill>
              </a:defRPr>
            </a:lvl1pPr>
          </a:lstStyle>
          <a:p>
            <a:pPr lvl="0"/>
            <a:r>
              <a:rPr lang="en-US" noProof="0"/>
              <a:t>Click icon to add picture</a:t>
            </a:r>
            <a:endParaRPr lang="en-US" noProof="0" dirty="0"/>
          </a:p>
        </p:txBody>
      </p:sp>
      <p:sp>
        <p:nvSpPr>
          <p:cNvPr id="104" name="Picture Placeholder 5"/>
          <p:cNvSpPr>
            <a:spLocks noGrp="1"/>
          </p:cNvSpPr>
          <p:nvPr>
            <p:ph type="pic" sz="quarter" idx="18"/>
          </p:nvPr>
        </p:nvSpPr>
        <p:spPr>
          <a:xfrm>
            <a:off x="3354388" y="3755872"/>
            <a:ext cx="2606675" cy="1953683"/>
          </a:xfrm>
        </p:spPr>
        <p:txBody>
          <a:bodyPr/>
          <a:lstStyle>
            <a:lvl1pPr marL="0" indent="0">
              <a:buClr>
                <a:schemeClr val="accent1"/>
              </a:buClr>
              <a:buNone/>
              <a:defRPr sz="2200">
                <a:solidFill>
                  <a:srgbClr val="333E48"/>
                </a:solidFill>
              </a:defRPr>
            </a:lvl1pPr>
          </a:lstStyle>
          <a:p>
            <a:pPr lvl="0"/>
            <a:r>
              <a:rPr lang="en-US" noProof="0"/>
              <a:t>Click icon to add picture</a:t>
            </a:r>
            <a:endParaRPr lang="en-US" noProof="0" dirty="0"/>
          </a:p>
        </p:txBody>
      </p:sp>
      <p:sp>
        <p:nvSpPr>
          <p:cNvPr id="105" name="Picture Placeholder 5"/>
          <p:cNvSpPr>
            <a:spLocks noGrp="1"/>
          </p:cNvSpPr>
          <p:nvPr>
            <p:ph type="pic" sz="quarter" idx="19"/>
          </p:nvPr>
        </p:nvSpPr>
        <p:spPr>
          <a:xfrm>
            <a:off x="9066213" y="1618445"/>
            <a:ext cx="2646362" cy="1953683"/>
          </a:xfrm>
        </p:spPr>
        <p:txBody>
          <a:bodyPr/>
          <a:lstStyle>
            <a:lvl1pPr marL="0" indent="0">
              <a:buClr>
                <a:schemeClr val="accent1"/>
              </a:buClr>
              <a:buNone/>
              <a:defRPr sz="2200">
                <a:solidFill>
                  <a:srgbClr val="333E48"/>
                </a:solidFill>
              </a:defRPr>
            </a:lvl1pPr>
          </a:lstStyle>
          <a:p>
            <a:pPr lvl="0"/>
            <a:r>
              <a:rPr lang="en-US" noProof="0"/>
              <a:t>Click icon to add picture</a:t>
            </a:r>
            <a:endParaRPr lang="en-US" noProof="0" dirty="0"/>
          </a:p>
        </p:txBody>
      </p:sp>
      <p:sp>
        <p:nvSpPr>
          <p:cNvPr id="106" name="Picture Placeholder 5"/>
          <p:cNvSpPr>
            <a:spLocks noGrp="1"/>
          </p:cNvSpPr>
          <p:nvPr>
            <p:ph type="pic" sz="quarter" idx="20"/>
          </p:nvPr>
        </p:nvSpPr>
        <p:spPr>
          <a:xfrm>
            <a:off x="9066213" y="3755872"/>
            <a:ext cx="2646362" cy="1953683"/>
          </a:xfrm>
        </p:spPr>
        <p:txBody>
          <a:bodyPr/>
          <a:lstStyle>
            <a:lvl1pPr marL="0" indent="0">
              <a:buClr>
                <a:schemeClr val="accent1"/>
              </a:buClr>
              <a:buNone/>
              <a:defRPr sz="2200">
                <a:solidFill>
                  <a:srgbClr val="333E48"/>
                </a:solidFill>
              </a:defRPr>
            </a:lvl1pPr>
          </a:lstStyle>
          <a:p>
            <a:pPr lvl="0"/>
            <a:r>
              <a:rPr lang="en-US" noProof="0"/>
              <a:t>Click icon to add picture</a:t>
            </a:r>
            <a:endParaRPr lang="en-US" noProof="0" dirty="0"/>
          </a:p>
        </p:txBody>
      </p:sp>
      <p:sp>
        <p:nvSpPr>
          <p:cNvPr id="14" name="Text Placeholder 7"/>
          <p:cNvSpPr>
            <a:spLocks noGrp="1"/>
          </p:cNvSpPr>
          <p:nvPr>
            <p:ph type="body" sz="quarter" idx="21"/>
          </p:nvPr>
        </p:nvSpPr>
        <p:spPr>
          <a:xfrm>
            <a:off x="479425" y="1618445"/>
            <a:ext cx="2619375" cy="4086225"/>
          </a:xfrm>
        </p:spPr>
        <p:txBody>
          <a:bodyPr/>
          <a:lstStyle>
            <a:lvl1pPr marL="342900" indent="-342900">
              <a:lnSpc>
                <a:spcPct val="100000"/>
              </a:lnSpc>
              <a:spcBef>
                <a:spcPts val="600"/>
              </a:spcBef>
              <a:spcAft>
                <a:spcPts val="0"/>
              </a:spcAft>
              <a:buClr>
                <a:schemeClr val="accent1"/>
              </a:buClr>
              <a:buFont typeface="Arial" charset="0"/>
              <a:buChar char="•"/>
              <a:defRPr sz="2000">
                <a:solidFill>
                  <a:srgbClr val="333E48"/>
                </a:solidFill>
              </a:defRPr>
            </a:lvl1pPr>
            <a:lvl2pPr>
              <a:lnSpc>
                <a:spcPct val="100000"/>
              </a:lnSpc>
              <a:spcBef>
                <a:spcPts val="0"/>
              </a:spcBef>
              <a:spcAft>
                <a:spcPts val="0"/>
              </a:spcAft>
              <a:buClr>
                <a:schemeClr val="accent1"/>
              </a:buClr>
              <a:defRPr>
                <a:solidFill>
                  <a:srgbClr val="333E48"/>
                </a:solidFill>
              </a:defRPr>
            </a:lvl2pPr>
            <a:lvl3pPr>
              <a:lnSpc>
                <a:spcPct val="100000"/>
              </a:lnSpc>
              <a:spcBef>
                <a:spcPts val="0"/>
              </a:spcBef>
              <a:spcAft>
                <a:spcPts val="0"/>
              </a:spcAft>
              <a:buClr>
                <a:schemeClr val="accent1"/>
              </a:buClr>
              <a:defRPr>
                <a:solidFill>
                  <a:srgbClr val="333E48"/>
                </a:solidFill>
              </a:defRPr>
            </a:lvl3pPr>
            <a:lvl4pPr marL="1201738" indent="-173038">
              <a:lnSpc>
                <a:spcPct val="100000"/>
              </a:lnSpc>
              <a:spcBef>
                <a:spcPts val="0"/>
              </a:spcBef>
              <a:spcAft>
                <a:spcPts val="0"/>
              </a:spcAft>
              <a:buClr>
                <a:schemeClr val="accent1"/>
              </a:buClr>
              <a:buFont typeface="Arial" charset="0"/>
              <a:buChar char="•"/>
              <a:defRPr>
                <a:solidFill>
                  <a:srgbClr val="333E48"/>
                </a:solidFill>
              </a:defRPr>
            </a:lvl4pPr>
            <a:lvl5pPr>
              <a:lnSpc>
                <a:spcPct val="100000"/>
              </a:lnSpc>
              <a:spcBef>
                <a:spcPts val="0"/>
              </a:spcBef>
              <a:spcAft>
                <a:spcPts val="0"/>
              </a:spcAft>
              <a:buClr>
                <a:schemeClr val="accent1"/>
              </a:buClr>
              <a:defRPr>
                <a:solidFill>
                  <a:srgbClr val="333E4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Text Placeholder 7"/>
          <p:cNvSpPr>
            <a:spLocks noGrp="1"/>
          </p:cNvSpPr>
          <p:nvPr>
            <p:ph type="body" sz="quarter" idx="22"/>
          </p:nvPr>
        </p:nvSpPr>
        <p:spPr>
          <a:xfrm>
            <a:off x="6220216" y="1618445"/>
            <a:ext cx="2606675" cy="4086225"/>
          </a:xfrm>
        </p:spPr>
        <p:txBody>
          <a:bodyPr/>
          <a:lstStyle>
            <a:lvl1pPr marL="342900" indent="-342900">
              <a:lnSpc>
                <a:spcPct val="100000"/>
              </a:lnSpc>
              <a:spcBef>
                <a:spcPts val="600"/>
              </a:spcBef>
              <a:spcAft>
                <a:spcPts val="0"/>
              </a:spcAft>
              <a:buClr>
                <a:schemeClr val="accent1"/>
              </a:buClr>
              <a:buFont typeface="Arial" charset="0"/>
              <a:buChar char="•"/>
              <a:defRPr sz="2000">
                <a:solidFill>
                  <a:srgbClr val="333E48"/>
                </a:solidFill>
              </a:defRPr>
            </a:lvl1pPr>
            <a:lvl2pPr>
              <a:lnSpc>
                <a:spcPct val="100000"/>
              </a:lnSpc>
              <a:spcBef>
                <a:spcPts val="0"/>
              </a:spcBef>
              <a:spcAft>
                <a:spcPts val="0"/>
              </a:spcAft>
              <a:buClr>
                <a:schemeClr val="accent1"/>
              </a:buClr>
              <a:defRPr>
                <a:solidFill>
                  <a:srgbClr val="333E48"/>
                </a:solidFill>
              </a:defRPr>
            </a:lvl2pPr>
            <a:lvl3pPr>
              <a:lnSpc>
                <a:spcPct val="100000"/>
              </a:lnSpc>
              <a:spcBef>
                <a:spcPts val="0"/>
              </a:spcBef>
              <a:spcAft>
                <a:spcPts val="0"/>
              </a:spcAft>
              <a:buClr>
                <a:schemeClr val="accent1"/>
              </a:buClr>
              <a:defRPr>
                <a:solidFill>
                  <a:srgbClr val="333E48"/>
                </a:solidFill>
              </a:defRPr>
            </a:lvl3pPr>
            <a:lvl4pPr marL="1201738" indent="-173038">
              <a:lnSpc>
                <a:spcPct val="100000"/>
              </a:lnSpc>
              <a:spcBef>
                <a:spcPts val="0"/>
              </a:spcBef>
              <a:spcAft>
                <a:spcPts val="0"/>
              </a:spcAft>
              <a:buClr>
                <a:schemeClr val="accent1"/>
              </a:buClr>
              <a:buFont typeface="Arial" charset="0"/>
              <a:buChar char="•"/>
              <a:defRPr>
                <a:solidFill>
                  <a:srgbClr val="333E48"/>
                </a:solidFill>
              </a:defRPr>
            </a:lvl4pPr>
            <a:lvl5pPr>
              <a:lnSpc>
                <a:spcPct val="100000"/>
              </a:lnSpc>
              <a:spcBef>
                <a:spcPts val="0"/>
              </a:spcBef>
              <a:spcAft>
                <a:spcPts val="0"/>
              </a:spcAft>
              <a:buClr>
                <a:schemeClr val="accent1"/>
              </a:buClr>
              <a:defRPr>
                <a:solidFill>
                  <a:srgbClr val="333E4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144418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 column with image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8302"/>
            <a:ext cx="11233150" cy="512829"/>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7" name="Text Placeholder 2"/>
          <p:cNvSpPr>
            <a:spLocks noGrp="1"/>
          </p:cNvSpPr>
          <p:nvPr>
            <p:ph idx="1"/>
          </p:nvPr>
        </p:nvSpPr>
        <p:spPr>
          <a:xfrm>
            <a:off x="479425" y="1629079"/>
            <a:ext cx="5481108" cy="4455197"/>
          </a:xfrm>
          <a:prstGeom prst="rect">
            <a:avLst/>
          </a:prstGeom>
        </p:spPr>
        <p:txBody>
          <a:bodyPr/>
          <a:lstStyle>
            <a:lvl1pPr marL="342900" indent="-342900">
              <a:lnSpc>
                <a:spcPct val="100000"/>
              </a:lnSpc>
              <a:spcAft>
                <a:spcPts val="0"/>
              </a:spcAft>
              <a:buClr>
                <a:schemeClr val="accent1"/>
              </a:buClr>
              <a:buFont typeface="Arial" charset="0"/>
              <a:buChar char="•"/>
              <a:defRPr sz="2400">
                <a:solidFill>
                  <a:srgbClr val="333E48"/>
                </a:solidFill>
              </a:defRPr>
            </a:lvl1pPr>
            <a:lvl2pPr>
              <a:lnSpc>
                <a:spcPct val="100000"/>
              </a:lnSpc>
              <a:spcBef>
                <a:spcPts val="0"/>
              </a:spcBef>
              <a:spcAft>
                <a:spcPts val="0"/>
              </a:spcAft>
              <a:buClr>
                <a:schemeClr val="accent1"/>
              </a:buClr>
              <a:defRPr sz="2000">
                <a:solidFill>
                  <a:srgbClr val="333E48"/>
                </a:solidFill>
              </a:defRPr>
            </a:lvl2pPr>
            <a:lvl3pPr>
              <a:lnSpc>
                <a:spcPct val="100000"/>
              </a:lnSpc>
              <a:spcBef>
                <a:spcPts val="0"/>
              </a:spcBef>
              <a:spcAft>
                <a:spcPts val="0"/>
              </a:spcAft>
              <a:buClr>
                <a:schemeClr val="accent1"/>
              </a:buClr>
              <a:defRPr sz="1800">
                <a:solidFill>
                  <a:srgbClr val="333E48"/>
                </a:solidFill>
              </a:defRPr>
            </a:lvl3pPr>
          </a:lstStyle>
          <a:p>
            <a:pPr lvl="0"/>
            <a:r>
              <a:rPr lang="en-US"/>
              <a:t>Click to edit Master text styles</a:t>
            </a:r>
          </a:p>
          <a:p>
            <a:pPr lvl="1"/>
            <a:r>
              <a:rPr lang="en-US"/>
              <a:t>Second level</a:t>
            </a:r>
          </a:p>
          <a:p>
            <a:pPr lvl="2"/>
            <a:r>
              <a:rPr lang="en-US"/>
              <a:t>Third level</a:t>
            </a:r>
          </a:p>
        </p:txBody>
      </p:sp>
      <p:sp>
        <p:nvSpPr>
          <p:cNvPr id="50" name="Picture Placeholder 5"/>
          <p:cNvSpPr>
            <a:spLocks noGrp="1"/>
          </p:cNvSpPr>
          <p:nvPr>
            <p:ph type="pic" sz="quarter" idx="17"/>
          </p:nvPr>
        </p:nvSpPr>
        <p:spPr>
          <a:xfrm>
            <a:off x="6250924" y="1629080"/>
            <a:ext cx="5461651" cy="4455198"/>
          </a:xfrm>
        </p:spPr>
        <p:txBody>
          <a:bodyPr/>
          <a:lstStyle>
            <a:lvl1pPr marL="0" indent="0">
              <a:buClr>
                <a:schemeClr val="accent1"/>
              </a:buClr>
              <a:buNone/>
              <a:defRPr sz="2200">
                <a:solidFill>
                  <a:srgbClr val="333E48"/>
                </a:solidFill>
              </a:defRPr>
            </a:lvl1pPr>
          </a:lstStyle>
          <a:p>
            <a:pPr lvl="0"/>
            <a:r>
              <a:rPr lang="en-US" noProof="0"/>
              <a:t>Click icon to add picture</a:t>
            </a:r>
            <a:endParaRPr lang="en-US" noProof="0" dirty="0"/>
          </a:p>
        </p:txBody>
      </p:sp>
    </p:spTree>
    <p:extLst>
      <p:ext uri="{BB962C8B-B14F-4D97-AF65-F5344CB8AC3E}">
        <p14:creationId xmlns:p14="http://schemas.microsoft.com/office/powerpoint/2010/main" val="158421645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able Sldi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atin typeface="+mn-lt"/>
              </a:defRPr>
            </a:lvl1pPr>
          </a:lstStyle>
          <a:p>
            <a:r>
              <a:rPr lang="en-US" dirty="0"/>
              <a:t>Click to Edit Master Title Style</a:t>
            </a:r>
          </a:p>
        </p:txBody>
      </p:sp>
      <p:sp>
        <p:nvSpPr>
          <p:cNvPr id="10" name="Table Placeholder 3"/>
          <p:cNvSpPr>
            <a:spLocks noGrp="1"/>
          </p:cNvSpPr>
          <p:nvPr>
            <p:ph type="tbl" sz="quarter" idx="13"/>
          </p:nvPr>
        </p:nvSpPr>
        <p:spPr>
          <a:xfrm>
            <a:off x="479425" y="1259574"/>
            <a:ext cx="11233150" cy="4836426"/>
          </a:xfrm>
        </p:spPr>
        <p:txBody>
          <a:bodyPr/>
          <a:lstStyle>
            <a:lvl1pPr marL="0" indent="0">
              <a:buNone/>
              <a:defRPr/>
            </a:lvl1pPr>
          </a:lstStyle>
          <a:p>
            <a:pPr lvl="0"/>
            <a:r>
              <a:rPr lang="en-US" noProof="0"/>
              <a:t>Click icon to add table</a:t>
            </a:r>
            <a:endParaRPr lang="en-US" noProof="0" dirty="0"/>
          </a:p>
        </p:txBody>
      </p:sp>
    </p:spTree>
    <p:extLst>
      <p:ext uri="{BB962C8B-B14F-4D97-AF65-F5344CB8AC3E}">
        <p14:creationId xmlns:p14="http://schemas.microsoft.com/office/powerpoint/2010/main" val="7751233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151418806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2_Closing Slide">
    <p:bg>
      <p:bgPr>
        <a:solidFill>
          <a:schemeClr val="accent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828AC5A-7EFB-CA43-8A9B-3B442C5C9A1B}"/>
              </a:ext>
            </a:extLst>
          </p:cNvPr>
          <p:cNvPicPr>
            <a:picLocks noChangeAspect="1"/>
          </p:cNvPicPr>
          <p:nvPr userDrawn="1"/>
        </p:nvPicPr>
        <p:blipFill rotWithShape="1">
          <a:blip r:embed="rId2"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Rectangle 5">
            <a:extLst>
              <a:ext uri="{FF2B5EF4-FFF2-40B4-BE49-F238E27FC236}">
                <a16:creationId xmlns:a16="http://schemas.microsoft.com/office/drawing/2014/main" id="{E2B5F482-A1DF-47CF-A799-587634BE9938}"/>
              </a:ext>
            </a:extLst>
          </p:cNvPr>
          <p:cNvSpPr/>
          <p:nvPr userDrawn="1"/>
        </p:nvSpPr>
        <p:spPr>
          <a:xfrm>
            <a:off x="10683875" y="5937250"/>
            <a:ext cx="1095375" cy="6826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a typeface="ＭＳ Ｐゴシック" charset="0"/>
              <a:cs typeface="ＭＳ Ｐゴシック" charset="0"/>
            </a:endParaRPr>
          </a:p>
        </p:txBody>
      </p:sp>
      <p:pic>
        <p:nvPicPr>
          <p:cNvPr id="11" name="Picture 10" descr="A picture containing building, drawing&#10;&#10;Description automatically generated">
            <a:extLst>
              <a:ext uri="{FF2B5EF4-FFF2-40B4-BE49-F238E27FC236}">
                <a16:creationId xmlns:a16="http://schemas.microsoft.com/office/drawing/2014/main" id="{C1198ECC-03BB-F84C-8B27-CF6053626C9F}"/>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0" name="TextBox 20">
            <a:extLst>
              <a:ext uri="{FF2B5EF4-FFF2-40B4-BE49-F238E27FC236}">
                <a16:creationId xmlns:a16="http://schemas.microsoft.com/office/drawing/2014/main" id="{2EFD6F9F-6DEB-6F4D-BE5A-D3540160B34B}"/>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
        <p:nvSpPr>
          <p:cNvPr id="7" name="Rectangle 6">
            <a:extLst>
              <a:ext uri="{FF2B5EF4-FFF2-40B4-BE49-F238E27FC236}">
                <a16:creationId xmlns:a16="http://schemas.microsoft.com/office/drawing/2014/main" id="{45A82B8D-79F0-2840-A348-51E15B608C54}"/>
              </a:ext>
            </a:extLst>
          </p:cNvPr>
          <p:cNvSpPr>
            <a:spLocks noChangeArrowheads="1"/>
          </p:cNvSpPr>
          <p:nvPr userDrawn="1"/>
        </p:nvSpPr>
        <p:spPr bwMode="auto">
          <a:xfrm>
            <a:off x="6670505" y="952143"/>
            <a:ext cx="4655186" cy="56938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r">
              <a:defRPr/>
            </a:pPr>
            <a:r>
              <a:rPr lang="en-US" altLang="en-US" sz="2800" dirty="0">
                <a:solidFill>
                  <a:schemeClr val="bg1"/>
                </a:solidFill>
              </a:rPr>
              <a:t>Thank You</a:t>
            </a:r>
          </a:p>
          <a:p>
            <a:pPr algn="r">
              <a:defRPr/>
            </a:pPr>
            <a:r>
              <a:rPr lang="en-US" altLang="en-US" sz="2800" dirty="0" err="1">
                <a:solidFill>
                  <a:schemeClr val="bg1"/>
                </a:solidFill>
              </a:rPr>
              <a:t>Danke</a:t>
            </a:r>
            <a:endParaRPr lang="en-US" altLang="en-US" sz="2800" dirty="0">
              <a:solidFill>
                <a:schemeClr val="bg1"/>
              </a:solidFill>
            </a:endParaRPr>
          </a:p>
          <a:p>
            <a:pPr algn="r">
              <a:defRPr/>
            </a:pPr>
            <a:r>
              <a:rPr lang="en-US" altLang="en-US" sz="2800" dirty="0">
                <a:solidFill>
                  <a:schemeClr val="bg1"/>
                </a:solidFill>
              </a:rPr>
              <a:t>Gracias</a:t>
            </a:r>
          </a:p>
          <a:p>
            <a:pPr algn="r">
              <a:defRPr/>
            </a:pPr>
            <a:r>
              <a:rPr lang="en-US" altLang="en-US" sz="2800" dirty="0" err="1">
                <a:solidFill>
                  <a:schemeClr val="bg1"/>
                </a:solidFill>
              </a:rPr>
              <a:t>谢谢</a:t>
            </a:r>
            <a:endParaRPr lang="en-US" altLang="en-US" sz="2800" dirty="0">
              <a:solidFill>
                <a:schemeClr val="bg1"/>
              </a:solidFill>
            </a:endParaRPr>
          </a:p>
          <a:p>
            <a:pPr algn="r">
              <a:defRPr/>
            </a:pPr>
            <a:r>
              <a:rPr lang="en-US" altLang="en-US" sz="2800" dirty="0" err="1">
                <a:solidFill>
                  <a:schemeClr val="bg1"/>
                </a:solidFill>
              </a:rPr>
              <a:t>ありがとう</a:t>
            </a:r>
            <a:endParaRPr lang="en-US" altLang="en-US" sz="2800" dirty="0">
              <a:solidFill>
                <a:schemeClr val="bg1"/>
              </a:solidFill>
            </a:endParaRPr>
          </a:p>
          <a:p>
            <a:pPr algn="r">
              <a:defRPr/>
            </a:pPr>
            <a:r>
              <a:rPr lang="en-US" altLang="en-US" sz="2800" dirty="0">
                <a:solidFill>
                  <a:schemeClr val="bg1"/>
                </a:solidFill>
              </a:rPr>
              <a:t>Asante</a:t>
            </a:r>
          </a:p>
          <a:p>
            <a:pPr algn="r">
              <a:defRPr/>
            </a:pPr>
            <a:r>
              <a:rPr lang="en-US" altLang="en-US" sz="2800" dirty="0">
                <a:solidFill>
                  <a:schemeClr val="bg1"/>
                </a:solidFill>
              </a:rPr>
              <a:t>Merci</a:t>
            </a:r>
          </a:p>
          <a:p>
            <a:pPr algn="r">
              <a:defRPr/>
            </a:pPr>
            <a:r>
              <a:rPr lang="en-US" altLang="en-US" sz="2800" dirty="0" err="1">
                <a:solidFill>
                  <a:schemeClr val="bg1"/>
                </a:solidFill>
              </a:rPr>
              <a:t>감사합니다</a:t>
            </a:r>
            <a:endParaRPr lang="en-US" altLang="en-US" sz="2800" dirty="0">
              <a:solidFill>
                <a:schemeClr val="bg1"/>
              </a:solidFill>
            </a:endParaRPr>
          </a:p>
          <a:p>
            <a:pPr algn="r">
              <a:defRPr/>
            </a:pPr>
            <a:r>
              <a:rPr lang="en-US" altLang="en-US" sz="2800" dirty="0" err="1">
                <a:solidFill>
                  <a:schemeClr val="bg1"/>
                </a:solidFill>
              </a:rPr>
              <a:t>धन्यवाद</a:t>
            </a:r>
            <a:endParaRPr lang="en-US" altLang="en-US" sz="2800" dirty="0">
              <a:solidFill>
                <a:schemeClr val="bg1"/>
              </a:solidFill>
            </a:endParaRPr>
          </a:p>
          <a:p>
            <a:pPr marL="0" marR="0" lvl="0" indent="0" algn="r" defTabSz="914400" rtl="0" eaLnBrk="0" fontAlgn="base" latinLnBrk="0" hangingPunct="0">
              <a:lnSpc>
                <a:spcPct val="100000"/>
              </a:lnSpc>
              <a:spcBef>
                <a:spcPct val="0"/>
              </a:spcBef>
              <a:spcAft>
                <a:spcPct val="0"/>
              </a:spcAft>
              <a:buClrTx/>
              <a:buSzTx/>
              <a:buFontTx/>
              <a:buNone/>
              <a:tabLst/>
              <a:defRPr/>
            </a:pPr>
            <a:r>
              <a:rPr lang="en-US" altLang="en-US" sz="2800" dirty="0">
                <a:solidFill>
                  <a:schemeClr val="bg1"/>
                </a:solidFill>
              </a:rPr>
              <a:t>Kiitos</a:t>
            </a:r>
          </a:p>
          <a:p>
            <a:pPr algn="r">
              <a:defRPr/>
            </a:pPr>
            <a:r>
              <a:rPr lang="ar-SA" sz="2800" kern="1200" dirty="0">
                <a:solidFill>
                  <a:schemeClr val="bg1"/>
                </a:solidFill>
                <a:latin typeface="Calibri" charset="0"/>
                <a:ea typeface="ＭＳ Ｐゴシック" charset="-128"/>
                <a:cs typeface="+mn-cs"/>
              </a:rPr>
              <a:t>شكرًا</a:t>
            </a:r>
            <a:endParaRPr lang="en-GB" sz="2800" kern="1200" dirty="0">
              <a:solidFill>
                <a:schemeClr val="bg1"/>
              </a:solidFill>
              <a:latin typeface="Calibri" charset="0"/>
              <a:ea typeface="ＭＳ Ｐゴシック" charset="-128"/>
              <a:cs typeface="+mn-cs"/>
            </a:endParaRPr>
          </a:p>
          <a:p>
            <a:pPr algn="r">
              <a:defRPr/>
            </a:pPr>
            <a:r>
              <a:rPr lang="as-IN" altLang="en-US" sz="2800" dirty="0">
                <a:solidFill>
                  <a:schemeClr val="bg1"/>
                </a:solidFill>
              </a:rPr>
              <a:t>ধন্যবাদ</a:t>
            </a:r>
            <a:br>
              <a:rPr lang="en-US" altLang="en-US" sz="2800" dirty="0">
                <a:solidFill>
                  <a:schemeClr val="bg1"/>
                </a:solidFill>
              </a:rPr>
            </a:br>
            <a:r>
              <a:rPr lang="he-IL" altLang="en-US" sz="2800" dirty="0">
                <a:solidFill>
                  <a:schemeClr val="bg1"/>
                </a:solidFill>
              </a:rPr>
              <a:t>תודה</a:t>
            </a:r>
            <a:endParaRPr lang="en-US" altLang="en-US" sz="2800" dirty="0">
              <a:solidFill>
                <a:schemeClr val="bg1"/>
              </a:solidFill>
            </a:endParaRPr>
          </a:p>
        </p:txBody>
      </p:sp>
    </p:spTree>
    <p:extLst>
      <p:ext uri="{BB962C8B-B14F-4D97-AF65-F5344CB8AC3E}">
        <p14:creationId xmlns:p14="http://schemas.microsoft.com/office/powerpoint/2010/main" val="31162736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3_Closing Slide">
    <p:bg>
      <p:bgPr>
        <a:solidFill>
          <a:schemeClr val="accent2"/>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511E887-F2DD-9743-B321-E6625A63F4D3}"/>
              </a:ext>
            </a:extLst>
          </p:cNvPr>
          <p:cNvPicPr>
            <a:picLocks noChangeAspect="1"/>
          </p:cNvPicPr>
          <p:nvPr userDrawn="1"/>
        </p:nvPicPr>
        <p:blipFill rotWithShape="1">
          <a:blip r:embed="rId2"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pic>
        <p:nvPicPr>
          <p:cNvPr id="10" name="Picture 9" descr="A picture containing building, drawing&#10;&#10;Description automatically generated">
            <a:extLst>
              <a:ext uri="{FF2B5EF4-FFF2-40B4-BE49-F238E27FC236}">
                <a16:creationId xmlns:a16="http://schemas.microsoft.com/office/drawing/2014/main" id="{AF5F647F-3DD2-E04B-AC85-5BB3FF09994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9" name="TextBox 20">
            <a:extLst>
              <a:ext uri="{FF2B5EF4-FFF2-40B4-BE49-F238E27FC236}">
                <a16:creationId xmlns:a16="http://schemas.microsoft.com/office/drawing/2014/main" id="{1BE84E2F-085C-6E4E-8174-736F84DE3A17}"/>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
        <p:nvSpPr>
          <p:cNvPr id="6" name="Rectangle 5">
            <a:extLst>
              <a:ext uri="{FF2B5EF4-FFF2-40B4-BE49-F238E27FC236}">
                <a16:creationId xmlns:a16="http://schemas.microsoft.com/office/drawing/2014/main" id="{8630E328-7BED-1141-A027-0EEE09BB1F0B}"/>
              </a:ext>
            </a:extLst>
          </p:cNvPr>
          <p:cNvSpPr>
            <a:spLocks noChangeArrowheads="1"/>
          </p:cNvSpPr>
          <p:nvPr userDrawn="1"/>
        </p:nvSpPr>
        <p:spPr bwMode="auto">
          <a:xfrm>
            <a:off x="6670505" y="952143"/>
            <a:ext cx="4655186" cy="56938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r">
              <a:defRPr/>
            </a:pPr>
            <a:r>
              <a:rPr lang="en-US" altLang="en-US" sz="2800" dirty="0">
                <a:solidFill>
                  <a:schemeClr val="bg1"/>
                </a:solidFill>
              </a:rPr>
              <a:t>Thank You</a:t>
            </a:r>
          </a:p>
          <a:p>
            <a:pPr algn="r">
              <a:defRPr/>
            </a:pPr>
            <a:r>
              <a:rPr lang="en-US" altLang="en-US" sz="2800" dirty="0" err="1">
                <a:solidFill>
                  <a:schemeClr val="bg1"/>
                </a:solidFill>
              </a:rPr>
              <a:t>Danke</a:t>
            </a:r>
            <a:endParaRPr lang="en-US" altLang="en-US" sz="2800" dirty="0">
              <a:solidFill>
                <a:schemeClr val="bg1"/>
              </a:solidFill>
            </a:endParaRPr>
          </a:p>
          <a:p>
            <a:pPr algn="r">
              <a:defRPr/>
            </a:pPr>
            <a:r>
              <a:rPr lang="en-US" altLang="en-US" sz="2800" dirty="0">
                <a:solidFill>
                  <a:schemeClr val="bg1"/>
                </a:solidFill>
              </a:rPr>
              <a:t>Gracias</a:t>
            </a:r>
          </a:p>
          <a:p>
            <a:pPr algn="r">
              <a:defRPr/>
            </a:pPr>
            <a:r>
              <a:rPr lang="en-US" altLang="en-US" sz="2800" dirty="0" err="1">
                <a:solidFill>
                  <a:schemeClr val="bg1"/>
                </a:solidFill>
              </a:rPr>
              <a:t>谢谢</a:t>
            </a:r>
            <a:endParaRPr lang="en-US" altLang="en-US" sz="2800" dirty="0">
              <a:solidFill>
                <a:schemeClr val="bg1"/>
              </a:solidFill>
            </a:endParaRPr>
          </a:p>
          <a:p>
            <a:pPr algn="r">
              <a:defRPr/>
            </a:pPr>
            <a:r>
              <a:rPr lang="en-US" altLang="en-US" sz="2800" dirty="0" err="1">
                <a:solidFill>
                  <a:schemeClr val="bg1"/>
                </a:solidFill>
              </a:rPr>
              <a:t>ありがとう</a:t>
            </a:r>
            <a:endParaRPr lang="en-US" altLang="en-US" sz="2800" dirty="0">
              <a:solidFill>
                <a:schemeClr val="bg1"/>
              </a:solidFill>
            </a:endParaRPr>
          </a:p>
          <a:p>
            <a:pPr algn="r">
              <a:defRPr/>
            </a:pPr>
            <a:r>
              <a:rPr lang="en-US" altLang="en-US" sz="2800" dirty="0">
                <a:solidFill>
                  <a:schemeClr val="bg1"/>
                </a:solidFill>
              </a:rPr>
              <a:t>Asante</a:t>
            </a:r>
          </a:p>
          <a:p>
            <a:pPr algn="r">
              <a:defRPr/>
            </a:pPr>
            <a:r>
              <a:rPr lang="en-US" altLang="en-US" sz="2800" dirty="0">
                <a:solidFill>
                  <a:schemeClr val="bg1"/>
                </a:solidFill>
              </a:rPr>
              <a:t>Merci</a:t>
            </a:r>
          </a:p>
          <a:p>
            <a:pPr algn="r">
              <a:defRPr/>
            </a:pPr>
            <a:r>
              <a:rPr lang="en-US" altLang="en-US" sz="2800" dirty="0" err="1">
                <a:solidFill>
                  <a:schemeClr val="bg1"/>
                </a:solidFill>
              </a:rPr>
              <a:t>감사합니다</a:t>
            </a:r>
            <a:endParaRPr lang="en-US" altLang="en-US" sz="2800" dirty="0">
              <a:solidFill>
                <a:schemeClr val="bg1"/>
              </a:solidFill>
            </a:endParaRPr>
          </a:p>
          <a:p>
            <a:pPr algn="r">
              <a:defRPr/>
            </a:pPr>
            <a:r>
              <a:rPr lang="en-US" altLang="en-US" sz="2800" dirty="0" err="1">
                <a:solidFill>
                  <a:schemeClr val="bg1"/>
                </a:solidFill>
              </a:rPr>
              <a:t>धन्यवाद</a:t>
            </a:r>
            <a:endParaRPr lang="en-US" altLang="en-US" sz="2800" dirty="0">
              <a:solidFill>
                <a:schemeClr val="bg1"/>
              </a:solidFill>
            </a:endParaRPr>
          </a:p>
          <a:p>
            <a:pPr marL="0" marR="0" lvl="0" indent="0" algn="r" defTabSz="914400" rtl="0" eaLnBrk="0" fontAlgn="base" latinLnBrk="0" hangingPunct="0">
              <a:lnSpc>
                <a:spcPct val="100000"/>
              </a:lnSpc>
              <a:spcBef>
                <a:spcPct val="0"/>
              </a:spcBef>
              <a:spcAft>
                <a:spcPct val="0"/>
              </a:spcAft>
              <a:buClrTx/>
              <a:buSzTx/>
              <a:buFontTx/>
              <a:buNone/>
              <a:tabLst/>
              <a:defRPr/>
            </a:pPr>
            <a:r>
              <a:rPr lang="en-US" altLang="en-US" sz="2800" dirty="0">
                <a:solidFill>
                  <a:schemeClr val="bg1"/>
                </a:solidFill>
              </a:rPr>
              <a:t>Kiitos</a:t>
            </a:r>
          </a:p>
          <a:p>
            <a:pPr algn="r">
              <a:defRPr/>
            </a:pPr>
            <a:r>
              <a:rPr lang="ar-SA" sz="2800" kern="1200" dirty="0">
                <a:solidFill>
                  <a:schemeClr val="bg1"/>
                </a:solidFill>
                <a:latin typeface="Calibri" charset="0"/>
                <a:ea typeface="ＭＳ Ｐゴシック" charset="-128"/>
                <a:cs typeface="+mn-cs"/>
              </a:rPr>
              <a:t>شكرًا</a:t>
            </a:r>
            <a:endParaRPr lang="en-GB" sz="2800" kern="1200" dirty="0">
              <a:solidFill>
                <a:schemeClr val="bg1"/>
              </a:solidFill>
              <a:latin typeface="Calibri" charset="0"/>
              <a:ea typeface="ＭＳ Ｐゴシック" charset="-128"/>
              <a:cs typeface="+mn-cs"/>
            </a:endParaRPr>
          </a:p>
          <a:p>
            <a:pPr algn="r">
              <a:defRPr/>
            </a:pPr>
            <a:r>
              <a:rPr lang="as-IN" altLang="en-US" sz="2800" dirty="0">
                <a:solidFill>
                  <a:schemeClr val="bg1"/>
                </a:solidFill>
              </a:rPr>
              <a:t>ধন্যবাদ</a:t>
            </a:r>
            <a:br>
              <a:rPr lang="en-US" altLang="en-US" sz="2800" dirty="0">
                <a:solidFill>
                  <a:schemeClr val="bg1"/>
                </a:solidFill>
              </a:rPr>
            </a:br>
            <a:r>
              <a:rPr lang="he-IL" altLang="en-US" sz="2800" dirty="0">
                <a:solidFill>
                  <a:schemeClr val="bg1"/>
                </a:solidFill>
              </a:rPr>
              <a:t>תודה</a:t>
            </a:r>
            <a:endParaRPr lang="en-US" altLang="en-US" sz="2800" dirty="0">
              <a:solidFill>
                <a:schemeClr val="bg1"/>
              </a:solidFill>
            </a:endParaRPr>
          </a:p>
        </p:txBody>
      </p:sp>
    </p:spTree>
    <p:extLst>
      <p:ext uri="{BB962C8B-B14F-4D97-AF65-F5344CB8AC3E}">
        <p14:creationId xmlns:p14="http://schemas.microsoft.com/office/powerpoint/2010/main" val="376944665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1_Closing Slide">
    <p:bg>
      <p:bgPr>
        <a:solidFill>
          <a:schemeClr val="accent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33539DD-CEDA-3A48-A36A-6D3775392ACF}"/>
              </a:ext>
            </a:extLst>
          </p:cNvPr>
          <p:cNvPicPr>
            <a:picLocks noChangeAspect="1"/>
          </p:cNvPicPr>
          <p:nvPr userDrawn="1"/>
        </p:nvPicPr>
        <p:blipFill rotWithShape="1">
          <a:blip r:embed="rId2"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Rectangle 5"/>
          <p:cNvSpPr>
            <a:spLocks noChangeArrowheads="1"/>
          </p:cNvSpPr>
          <p:nvPr userDrawn="1"/>
        </p:nvSpPr>
        <p:spPr bwMode="auto">
          <a:xfrm>
            <a:off x="7078942" y="1087378"/>
            <a:ext cx="4233302"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eaLnBrk="0" fontAlgn="base" hangingPunct="0">
              <a:spcBef>
                <a:spcPct val="0"/>
              </a:spcBef>
              <a:spcAft>
                <a:spcPct val="0"/>
              </a:spcAft>
              <a:defRPr>
                <a:solidFill>
                  <a:schemeClr val="tx1"/>
                </a:solidFill>
                <a:latin typeface="Calibri" charset="0"/>
                <a:ea typeface="ＭＳ Ｐゴシック" charset="-128"/>
              </a:defRPr>
            </a:lvl6pPr>
            <a:lvl7pPr marL="2971800" indent="-228600" eaLnBrk="0" fontAlgn="base" hangingPunct="0">
              <a:spcBef>
                <a:spcPct val="0"/>
              </a:spcBef>
              <a:spcAft>
                <a:spcPct val="0"/>
              </a:spcAft>
              <a:defRPr>
                <a:solidFill>
                  <a:schemeClr val="tx1"/>
                </a:solidFill>
                <a:latin typeface="Calibri" charset="0"/>
                <a:ea typeface="ＭＳ Ｐゴシック" charset="-128"/>
              </a:defRPr>
            </a:lvl7pPr>
            <a:lvl8pPr marL="3429000" indent="-228600" eaLnBrk="0" fontAlgn="base" hangingPunct="0">
              <a:spcBef>
                <a:spcPct val="0"/>
              </a:spcBef>
              <a:spcAft>
                <a:spcPct val="0"/>
              </a:spcAft>
              <a:defRPr>
                <a:solidFill>
                  <a:schemeClr val="tx1"/>
                </a:solidFill>
                <a:latin typeface="Calibri" charset="0"/>
                <a:ea typeface="ＭＳ Ｐゴシック" charset="-128"/>
              </a:defRPr>
            </a:lvl8pPr>
            <a:lvl9pPr marL="3886200" indent="-228600" eaLnBrk="0" fontAlgn="base" hangingPunct="0">
              <a:spcBef>
                <a:spcPct val="0"/>
              </a:spcBef>
              <a:spcAft>
                <a:spcPct val="0"/>
              </a:spcAft>
              <a:defRPr>
                <a:solidFill>
                  <a:schemeClr val="tx1"/>
                </a:solidFill>
                <a:latin typeface="Calibri" charset="0"/>
                <a:ea typeface="ＭＳ Ｐゴシック" charset="-128"/>
              </a:defRPr>
            </a:lvl9pPr>
          </a:lstStyle>
          <a:p>
            <a:pPr algn="r">
              <a:defRPr/>
            </a:pPr>
            <a:r>
              <a:rPr lang="en-US" altLang="x-none" sz="1200" dirty="0">
                <a:solidFill>
                  <a:schemeClr val="bg1"/>
                </a:solidFill>
              </a:rPr>
              <a:t>The Arm trademarks featured in this presentation are registered trademarks or trademarks of Arm Limited (or its subsidiaries) in the US and/or elsewhere.  All rights reserved.  All other marks featured may be trademarks of their respective owners.</a:t>
            </a:r>
          </a:p>
          <a:p>
            <a:pPr algn="r">
              <a:defRPr/>
            </a:pPr>
            <a:br>
              <a:rPr lang="en-US" altLang="x-none" sz="1200" dirty="0">
                <a:solidFill>
                  <a:schemeClr val="bg1"/>
                </a:solidFill>
              </a:rPr>
            </a:br>
            <a:r>
              <a:rPr lang="en-US" altLang="x-none" sz="1200" dirty="0" err="1">
                <a:solidFill>
                  <a:schemeClr val="bg1"/>
                </a:solidFill>
              </a:rPr>
              <a:t>www.arm.com</a:t>
            </a:r>
            <a:r>
              <a:rPr lang="en-US" altLang="x-none" sz="1200" dirty="0">
                <a:solidFill>
                  <a:schemeClr val="bg1"/>
                </a:solidFill>
              </a:rPr>
              <a:t>/company/policies/trademarks</a:t>
            </a:r>
          </a:p>
        </p:txBody>
      </p:sp>
      <p:pic>
        <p:nvPicPr>
          <p:cNvPr id="9" name="Picture 8" descr="A picture containing building, drawing&#10;&#10;Description automatically generated">
            <a:extLst>
              <a:ext uri="{FF2B5EF4-FFF2-40B4-BE49-F238E27FC236}">
                <a16:creationId xmlns:a16="http://schemas.microsoft.com/office/drawing/2014/main" id="{05C774FB-6A72-C34E-AAAD-07547EC9639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8" name="TextBox 20">
            <a:extLst>
              <a:ext uri="{FF2B5EF4-FFF2-40B4-BE49-F238E27FC236}">
                <a16:creationId xmlns:a16="http://schemas.microsoft.com/office/drawing/2014/main" id="{870DFC52-AE4C-654B-A714-C2006FAE0419}"/>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6807161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2_Section Divider slide">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E925CD4-06B7-E24D-8A2A-BE1E27E8BC7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0" y="0"/>
            <a:ext cx="12193200" cy="6858000"/>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2" name="Rectangle 1">
            <a:extLst>
              <a:ext uri="{FF2B5EF4-FFF2-40B4-BE49-F238E27FC236}">
                <a16:creationId xmlns:a16="http://schemas.microsoft.com/office/drawing/2014/main" id="{D58F9D61-0E18-934E-80CB-8ABCE713AF08}"/>
              </a:ext>
            </a:extLst>
          </p:cNvPr>
          <p:cNvSpPr/>
          <p:nvPr userDrawn="1"/>
        </p:nvSpPr>
        <p:spPr>
          <a:xfrm>
            <a:off x="0" y="-1"/>
            <a:ext cx="12192000" cy="6857999"/>
          </a:xfrm>
          <a:prstGeom prst="rect">
            <a:avLst/>
          </a:prstGeom>
          <a:gradFill flip="none" rotWithShape="1">
            <a:gsLst>
              <a:gs pos="0">
                <a:schemeClr val="tx1">
                  <a:alpha val="0"/>
                </a:schemeClr>
              </a:gs>
              <a:gs pos="99000">
                <a:schemeClr val="tx1">
                  <a:alpha val="20000"/>
                </a:schemeClr>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8B5F76A5-92C3-DF4A-993D-C79C93E5316F}"/>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1" name="Title 1">
            <a:extLst>
              <a:ext uri="{FF2B5EF4-FFF2-40B4-BE49-F238E27FC236}">
                <a16:creationId xmlns:a16="http://schemas.microsoft.com/office/drawing/2014/main" id="{A2F45A70-6A1D-5943-8B02-2010995888C2}"/>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2" name="Subtitle 2">
            <a:extLst>
              <a:ext uri="{FF2B5EF4-FFF2-40B4-BE49-F238E27FC236}">
                <a16:creationId xmlns:a16="http://schemas.microsoft.com/office/drawing/2014/main" id="{21CCBE84-A3EE-DA41-BB17-C2EE027C0E1D}"/>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5" name="Picture 14" descr="A picture containing building, drawing&#10;&#10;Description automatically generated">
            <a:extLst>
              <a:ext uri="{FF2B5EF4-FFF2-40B4-BE49-F238E27FC236}">
                <a16:creationId xmlns:a16="http://schemas.microsoft.com/office/drawing/2014/main" id="{267C7E9E-E74C-0547-868F-423E4E2194CA}"/>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3" name="TextBox 20">
            <a:extLst>
              <a:ext uri="{FF2B5EF4-FFF2-40B4-BE49-F238E27FC236}">
                <a16:creationId xmlns:a16="http://schemas.microsoft.com/office/drawing/2014/main" id="{1652C07E-440A-CE41-9DBD-125723A40F13}"/>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128002053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4_Closing Slide">
    <p:bg>
      <p:bgPr>
        <a:solidFill>
          <a:schemeClr val="accent2"/>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2720845-44B5-8345-A55E-DF3DBAF7C289}"/>
              </a:ext>
            </a:extLst>
          </p:cNvPr>
          <p:cNvPicPr>
            <a:picLocks noChangeAspect="1"/>
          </p:cNvPicPr>
          <p:nvPr userDrawn="1"/>
        </p:nvPicPr>
        <p:blipFill rotWithShape="1">
          <a:blip r:embed="rId2"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Rectangle 5"/>
          <p:cNvSpPr>
            <a:spLocks noChangeArrowheads="1"/>
          </p:cNvSpPr>
          <p:nvPr userDrawn="1"/>
        </p:nvSpPr>
        <p:spPr bwMode="auto">
          <a:xfrm>
            <a:off x="7078942" y="1087378"/>
            <a:ext cx="4233302"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eaLnBrk="0" fontAlgn="base" hangingPunct="0">
              <a:spcBef>
                <a:spcPct val="0"/>
              </a:spcBef>
              <a:spcAft>
                <a:spcPct val="0"/>
              </a:spcAft>
              <a:defRPr>
                <a:solidFill>
                  <a:schemeClr val="tx1"/>
                </a:solidFill>
                <a:latin typeface="Calibri" charset="0"/>
                <a:ea typeface="ＭＳ Ｐゴシック" charset="-128"/>
              </a:defRPr>
            </a:lvl6pPr>
            <a:lvl7pPr marL="2971800" indent="-228600" eaLnBrk="0" fontAlgn="base" hangingPunct="0">
              <a:spcBef>
                <a:spcPct val="0"/>
              </a:spcBef>
              <a:spcAft>
                <a:spcPct val="0"/>
              </a:spcAft>
              <a:defRPr>
                <a:solidFill>
                  <a:schemeClr val="tx1"/>
                </a:solidFill>
                <a:latin typeface="Calibri" charset="0"/>
                <a:ea typeface="ＭＳ Ｐゴシック" charset="-128"/>
              </a:defRPr>
            </a:lvl7pPr>
            <a:lvl8pPr marL="3429000" indent="-228600" eaLnBrk="0" fontAlgn="base" hangingPunct="0">
              <a:spcBef>
                <a:spcPct val="0"/>
              </a:spcBef>
              <a:spcAft>
                <a:spcPct val="0"/>
              </a:spcAft>
              <a:defRPr>
                <a:solidFill>
                  <a:schemeClr val="tx1"/>
                </a:solidFill>
                <a:latin typeface="Calibri" charset="0"/>
                <a:ea typeface="ＭＳ Ｐゴシック" charset="-128"/>
              </a:defRPr>
            </a:lvl8pPr>
            <a:lvl9pPr marL="3886200" indent="-228600" eaLnBrk="0" fontAlgn="base" hangingPunct="0">
              <a:spcBef>
                <a:spcPct val="0"/>
              </a:spcBef>
              <a:spcAft>
                <a:spcPct val="0"/>
              </a:spcAft>
              <a:defRPr>
                <a:solidFill>
                  <a:schemeClr val="tx1"/>
                </a:solidFill>
                <a:latin typeface="Calibri" charset="0"/>
                <a:ea typeface="ＭＳ Ｐゴシック" charset="-128"/>
              </a:defRPr>
            </a:lvl9pPr>
          </a:lstStyle>
          <a:p>
            <a:pPr algn="r">
              <a:defRPr/>
            </a:pPr>
            <a:r>
              <a:rPr lang="en-US" altLang="x-none" sz="1200" dirty="0">
                <a:solidFill>
                  <a:schemeClr val="bg1"/>
                </a:solidFill>
              </a:rPr>
              <a:t>The Arm trademarks featured in this presentation are registered trademarks or trademarks of Arm Limited (or its subsidiaries) in the US and/or elsewhere.  All rights reserved.  All other marks featured may be trademarks of their respective owners.</a:t>
            </a:r>
          </a:p>
          <a:p>
            <a:pPr algn="r">
              <a:defRPr/>
            </a:pPr>
            <a:br>
              <a:rPr lang="en-US" altLang="x-none" sz="1200" dirty="0">
                <a:solidFill>
                  <a:schemeClr val="bg1"/>
                </a:solidFill>
              </a:rPr>
            </a:br>
            <a:r>
              <a:rPr lang="en-US" altLang="x-none" sz="1200" dirty="0" err="1">
                <a:solidFill>
                  <a:schemeClr val="bg1"/>
                </a:solidFill>
              </a:rPr>
              <a:t>www.arm.com</a:t>
            </a:r>
            <a:r>
              <a:rPr lang="en-US" altLang="x-none" sz="1200" dirty="0">
                <a:solidFill>
                  <a:schemeClr val="bg1"/>
                </a:solidFill>
              </a:rPr>
              <a:t>/company/policies/trademarks</a:t>
            </a:r>
          </a:p>
        </p:txBody>
      </p:sp>
      <p:pic>
        <p:nvPicPr>
          <p:cNvPr id="9" name="Picture 8" descr="A picture containing building, drawing&#10;&#10;Description automatically generated">
            <a:extLst>
              <a:ext uri="{FF2B5EF4-FFF2-40B4-BE49-F238E27FC236}">
                <a16:creationId xmlns:a16="http://schemas.microsoft.com/office/drawing/2014/main" id="{0A3F307A-54EB-9747-ABE8-8A816CDDD8D2}"/>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8" name="TextBox 20">
            <a:extLst>
              <a:ext uri="{FF2B5EF4-FFF2-40B4-BE49-F238E27FC236}">
                <a16:creationId xmlns:a16="http://schemas.microsoft.com/office/drawing/2014/main" id="{EA133D04-5236-D641-B03F-0BE645CEB92A}"/>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22250506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15_Section Divider slide">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C494321-DD87-0D4B-AEA1-CB80E368084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00" y="1"/>
            <a:ext cx="12193200" cy="6857999"/>
          </a:xfrm>
          <a:prstGeom prst="rect">
            <a:avLst/>
          </a:prstGeom>
        </p:spPr>
      </p:pic>
      <p:sp>
        <p:nvSpPr>
          <p:cNvPr id="5" name="Rectangle 4">
            <a:extLst>
              <a:ext uri="{FF2B5EF4-FFF2-40B4-BE49-F238E27FC236}">
                <a16:creationId xmlns:a16="http://schemas.microsoft.com/office/drawing/2014/main" id="{779C855E-7087-584A-BBB4-44CE2BD68C9E}"/>
              </a:ext>
            </a:extLst>
          </p:cNvPr>
          <p:cNvSpPr/>
          <p:nvPr userDrawn="1"/>
        </p:nvSpPr>
        <p:spPr>
          <a:xfrm rot="16200000">
            <a:off x="5794735" y="460734"/>
            <a:ext cx="6862654" cy="5931877"/>
          </a:xfrm>
          <a:prstGeom prst="rect">
            <a:avLst/>
          </a:prstGeom>
          <a:gradFill>
            <a:gsLst>
              <a:gs pos="0">
                <a:schemeClr val="accent1">
                  <a:lumMod val="0"/>
                  <a:alpha val="0"/>
                </a:schemeClr>
              </a:gs>
              <a:gs pos="100000">
                <a:schemeClr val="tx1">
                  <a:alpha val="2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13" name="Rectangle 12">
            <a:extLst>
              <a:ext uri="{FF2B5EF4-FFF2-40B4-BE49-F238E27FC236}">
                <a16:creationId xmlns:a16="http://schemas.microsoft.com/office/drawing/2014/main" id="{C68F4AA8-7F9E-7D41-BF94-4D811F55AC26}"/>
              </a:ext>
            </a:extLst>
          </p:cNvPr>
          <p:cNvSpPr/>
          <p:nvPr userDrawn="1"/>
        </p:nvSpPr>
        <p:spPr>
          <a:xfrm>
            <a:off x="0" y="1"/>
            <a:ext cx="12192000" cy="6857999"/>
          </a:xfrm>
          <a:prstGeom prst="rect">
            <a:avLst/>
          </a:prstGeom>
          <a:gradFill flip="none" rotWithShape="1">
            <a:gsLst>
              <a:gs pos="0">
                <a:schemeClr val="tx1">
                  <a:alpha val="0"/>
                </a:schemeClr>
              </a:gs>
              <a:gs pos="100000">
                <a:schemeClr val="tx1">
                  <a:alpha val="45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73210143-1056-7048-ADC6-41884B602F87}"/>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39"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6964FB5B-BAC3-AC46-8166-1B8CCBE24973}"/>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21" name="Subtitle 2">
            <a:extLst>
              <a:ext uri="{FF2B5EF4-FFF2-40B4-BE49-F238E27FC236}">
                <a16:creationId xmlns:a16="http://schemas.microsoft.com/office/drawing/2014/main" id="{28C4AE80-A942-A94D-9D03-1C89C28629F0}"/>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5" name="Picture 14" descr="A picture containing building, drawing&#10;&#10;Description automatically generated">
            <a:extLst>
              <a:ext uri="{FF2B5EF4-FFF2-40B4-BE49-F238E27FC236}">
                <a16:creationId xmlns:a16="http://schemas.microsoft.com/office/drawing/2014/main" id="{8C8B782A-A9C9-CA41-A2FF-1BC8DE034683}"/>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22" name="TextBox 20">
            <a:extLst>
              <a:ext uri="{FF2B5EF4-FFF2-40B4-BE49-F238E27FC236}">
                <a16:creationId xmlns:a16="http://schemas.microsoft.com/office/drawing/2014/main" id="{FCEEB435-8B36-4144-8E92-92682FE106A7}"/>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5966881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6_Section Divider slide">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CD0AF51-EEA2-DE46-8B7D-78783234884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760" r="1770"/>
          <a:stretch/>
        </p:blipFill>
        <p:spPr>
          <a:xfrm>
            <a:off x="-600" y="0"/>
            <a:ext cx="12192000" cy="6857999"/>
          </a:xfrm>
          <a:prstGeom prst="rect">
            <a:avLst/>
          </a:prstGeom>
        </p:spPr>
      </p:pic>
      <p:sp>
        <p:nvSpPr>
          <p:cNvPr id="5" name="Rectangle 4">
            <a:extLst>
              <a:ext uri="{FF2B5EF4-FFF2-40B4-BE49-F238E27FC236}">
                <a16:creationId xmlns:a16="http://schemas.microsoft.com/office/drawing/2014/main" id="{779C855E-7087-584A-BBB4-44CE2BD68C9E}"/>
              </a:ext>
            </a:extLst>
          </p:cNvPr>
          <p:cNvSpPr/>
          <p:nvPr userDrawn="1"/>
        </p:nvSpPr>
        <p:spPr>
          <a:xfrm rot="16200000">
            <a:off x="5797061" y="463062"/>
            <a:ext cx="6858000" cy="5931877"/>
          </a:xfrm>
          <a:prstGeom prst="rect">
            <a:avLst/>
          </a:prstGeom>
          <a:gradFill>
            <a:gsLst>
              <a:gs pos="0">
                <a:schemeClr val="accent1">
                  <a:lumMod val="0"/>
                  <a:alpha val="0"/>
                </a:schemeClr>
              </a:gs>
              <a:gs pos="100000">
                <a:schemeClr val="tx1">
                  <a:alpha val="2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4C9E646E-904B-FE40-95AC-5DBD9EA1E95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4FC9BE8F-3B53-B24B-8202-E7DDC587BFB7}"/>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21" name="Subtitle 2">
            <a:extLst>
              <a:ext uri="{FF2B5EF4-FFF2-40B4-BE49-F238E27FC236}">
                <a16:creationId xmlns:a16="http://schemas.microsoft.com/office/drawing/2014/main" id="{67B2024A-A0B8-5D48-B2AD-E9A66CF104D9}"/>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4" name="Picture 13" descr="A picture containing building, drawing&#10;&#10;Description automatically generated">
            <a:extLst>
              <a:ext uri="{FF2B5EF4-FFF2-40B4-BE49-F238E27FC236}">
                <a16:creationId xmlns:a16="http://schemas.microsoft.com/office/drawing/2014/main" id="{B0F255FF-9877-7447-84E8-B54342514AA9}"/>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3" name="TextBox 20">
            <a:extLst>
              <a:ext uri="{FF2B5EF4-FFF2-40B4-BE49-F238E27FC236}">
                <a16:creationId xmlns:a16="http://schemas.microsoft.com/office/drawing/2014/main" id="{AEE727D9-9D95-154F-8EEF-D353686DEB98}"/>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13040962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18_Section Divider slide">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BD6984C-0C60-D246-AE94-A2AE6368F1F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0" y="0"/>
            <a:ext cx="12193200" cy="6857998"/>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13" name="Rectangle 12">
            <a:extLst>
              <a:ext uri="{FF2B5EF4-FFF2-40B4-BE49-F238E27FC236}">
                <a16:creationId xmlns:a16="http://schemas.microsoft.com/office/drawing/2014/main" id="{FF9BECDB-CC38-DF4D-907D-B3DFBF61DA05}"/>
              </a:ext>
            </a:extLst>
          </p:cNvPr>
          <p:cNvSpPr/>
          <p:nvPr userDrawn="1"/>
        </p:nvSpPr>
        <p:spPr>
          <a:xfrm>
            <a:off x="4498259" y="1"/>
            <a:ext cx="7693741" cy="6857999"/>
          </a:xfrm>
          <a:prstGeom prst="rect">
            <a:avLst/>
          </a:prstGeom>
          <a:gradFill flip="none" rotWithShape="1">
            <a:gsLst>
              <a:gs pos="0">
                <a:schemeClr val="tx1">
                  <a:alpha val="0"/>
                </a:schemeClr>
              </a:gs>
              <a:gs pos="100000">
                <a:schemeClr val="tx1">
                  <a:alpha val="45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32AEACEA-CC36-0E44-8844-76898F890A76}"/>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39"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0C60D2D7-6351-ED48-8D39-DF4D3B06FA58}"/>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21" name="Subtitle 2">
            <a:extLst>
              <a:ext uri="{FF2B5EF4-FFF2-40B4-BE49-F238E27FC236}">
                <a16:creationId xmlns:a16="http://schemas.microsoft.com/office/drawing/2014/main" id="{EE0145AD-284C-9241-B886-C8320F3291EC}"/>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5" name="Picture 14" descr="A picture containing building, drawing&#10;&#10;Description automatically generated">
            <a:extLst>
              <a:ext uri="{FF2B5EF4-FFF2-40B4-BE49-F238E27FC236}">
                <a16:creationId xmlns:a16="http://schemas.microsoft.com/office/drawing/2014/main" id="{317F1C36-0131-3143-8A0C-5B53D484B0F3}"/>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22" name="TextBox 20">
            <a:extLst>
              <a:ext uri="{FF2B5EF4-FFF2-40B4-BE49-F238E27FC236}">
                <a16:creationId xmlns:a16="http://schemas.microsoft.com/office/drawing/2014/main" id="{97C82C88-5520-304D-9044-627C10A67F0A}"/>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581505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17_Section Divider slide">
    <p:bg>
      <p:bgPr>
        <a:solidFill>
          <a:schemeClr val="tx1"/>
        </a:solidFill>
        <a:effectLst/>
      </p:bgPr>
    </p:bg>
    <p:spTree>
      <p:nvGrpSpPr>
        <p:cNvPr id="1" name=""/>
        <p:cNvGrpSpPr/>
        <p:nvPr/>
      </p:nvGrpSpPr>
      <p:grpSpPr>
        <a:xfrm>
          <a:off x="0" y="0"/>
          <a:ext cx="0" cy="0"/>
          <a:chOff x="0" y="0"/>
          <a:chExt cx="0" cy="0"/>
        </a:xfrm>
      </p:grpSpPr>
      <p:pic>
        <p:nvPicPr>
          <p:cNvPr id="3" name="Picture 2" descr="A picture containing indoor, person&#10;&#10;Description automatically generated">
            <a:extLst>
              <a:ext uri="{FF2B5EF4-FFF2-40B4-BE49-F238E27FC236}">
                <a16:creationId xmlns:a16="http://schemas.microsoft.com/office/drawing/2014/main" id="{B1347F1D-5F69-BB4F-AE1F-4C4F13186A2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00" y="1"/>
            <a:ext cx="12193200" cy="6857998"/>
          </a:xfrm>
          <a:prstGeom prst="rect">
            <a:avLst/>
          </a:prstGeom>
        </p:spPr>
      </p:pic>
      <p:sp>
        <p:nvSpPr>
          <p:cNvPr id="5" name="Rectangle 4">
            <a:extLst>
              <a:ext uri="{FF2B5EF4-FFF2-40B4-BE49-F238E27FC236}">
                <a16:creationId xmlns:a16="http://schemas.microsoft.com/office/drawing/2014/main" id="{779C855E-7087-584A-BBB4-44CE2BD68C9E}"/>
              </a:ext>
            </a:extLst>
          </p:cNvPr>
          <p:cNvSpPr/>
          <p:nvPr userDrawn="1"/>
        </p:nvSpPr>
        <p:spPr>
          <a:xfrm rot="16200000">
            <a:off x="5172924" y="-161079"/>
            <a:ext cx="6862654" cy="7175502"/>
          </a:xfrm>
          <a:prstGeom prst="rect">
            <a:avLst/>
          </a:prstGeom>
          <a:gradFill>
            <a:gsLst>
              <a:gs pos="0">
                <a:schemeClr val="accent1">
                  <a:lumMod val="0"/>
                  <a:alpha val="0"/>
                </a:schemeClr>
              </a:gs>
              <a:gs pos="100000">
                <a:schemeClr val="tx1">
                  <a:alpha val="41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pic>
        <p:nvPicPr>
          <p:cNvPr id="22" name="Picture 21">
            <a:extLst>
              <a:ext uri="{FF2B5EF4-FFF2-40B4-BE49-F238E27FC236}">
                <a16:creationId xmlns:a16="http://schemas.microsoft.com/office/drawing/2014/main" id="{9FCF4363-5E90-D047-9431-0DB690B3B27A}"/>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50D5555E-95A7-C641-8EB5-0619DE2A3F12}"/>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21" name="Subtitle 2">
            <a:extLst>
              <a:ext uri="{FF2B5EF4-FFF2-40B4-BE49-F238E27FC236}">
                <a16:creationId xmlns:a16="http://schemas.microsoft.com/office/drawing/2014/main" id="{106C3B07-082E-DB42-B5EB-8FC5A1CED033}"/>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5" name="Picture 14" descr="A picture containing building, drawing&#10;&#10;Description automatically generated">
            <a:extLst>
              <a:ext uri="{FF2B5EF4-FFF2-40B4-BE49-F238E27FC236}">
                <a16:creationId xmlns:a16="http://schemas.microsoft.com/office/drawing/2014/main" id="{AF64EEF4-B1ED-2544-B548-9FFD93EA665D}"/>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3" name="TextBox 20">
            <a:extLst>
              <a:ext uri="{FF2B5EF4-FFF2-40B4-BE49-F238E27FC236}">
                <a16:creationId xmlns:a16="http://schemas.microsoft.com/office/drawing/2014/main" id="{73FB50C7-839A-F84D-ADC0-26A88F1AF62E}"/>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28175365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13_Title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AB041E3-D124-8440-B6B0-06A51A3090B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00" y="1"/>
            <a:ext cx="12193200" cy="6857999"/>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18" name="Rectangle 17">
            <a:extLst>
              <a:ext uri="{FF2B5EF4-FFF2-40B4-BE49-F238E27FC236}">
                <a16:creationId xmlns:a16="http://schemas.microsoft.com/office/drawing/2014/main" id="{5BFF0996-2F0F-5B4A-AE7F-01949B340BCF}"/>
              </a:ext>
            </a:extLst>
          </p:cNvPr>
          <p:cNvSpPr/>
          <p:nvPr userDrawn="1"/>
        </p:nvSpPr>
        <p:spPr>
          <a:xfrm>
            <a:off x="3849329" y="1"/>
            <a:ext cx="8342671" cy="6857999"/>
          </a:xfrm>
          <a:prstGeom prst="rect">
            <a:avLst/>
          </a:prstGeom>
          <a:gradFill flip="none" rotWithShape="1">
            <a:gsLst>
              <a:gs pos="0">
                <a:schemeClr val="tx1">
                  <a:alpha val="0"/>
                </a:schemeClr>
              </a:gs>
              <a:gs pos="45000">
                <a:srgbClr val="000000">
                  <a:alpha val="25000"/>
                </a:srgbClr>
              </a:gs>
              <a:gs pos="100000">
                <a:schemeClr val="tx1">
                  <a:alpha val="50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86BE3C52-00EF-C04D-93F3-7480251F2708}"/>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39"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385A9EDC-D6F8-D44D-A166-BF363AD0E8CC}"/>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3" name="Subtitle 2">
            <a:extLst>
              <a:ext uri="{FF2B5EF4-FFF2-40B4-BE49-F238E27FC236}">
                <a16:creationId xmlns:a16="http://schemas.microsoft.com/office/drawing/2014/main" id="{B3120599-1266-FE46-AC08-C11A2D8A77BE}"/>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0A33934D-C896-5B4A-B1D6-BDDDB11E0395}"/>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sp>
        <p:nvSpPr>
          <p:cNvPr id="19" name="TextBox 20">
            <a:extLst>
              <a:ext uri="{FF2B5EF4-FFF2-40B4-BE49-F238E27FC236}">
                <a16:creationId xmlns:a16="http://schemas.microsoft.com/office/drawing/2014/main" id="{605CEBE1-EDEA-1145-9184-E339DB2CD8E3}"/>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2061832820"/>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image" Target="../media/image1.pn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9425" y="478301"/>
            <a:ext cx="11233150" cy="654760"/>
          </a:xfrm>
          <a:prstGeom prst="rect">
            <a:avLst/>
          </a:prstGeom>
        </p:spPr>
        <p:txBody>
          <a:bodyPr vert="horz" lIns="0" tIns="0" rIns="0" bIns="0" rtlCol="0" anchor="t">
            <a:noAutofit/>
          </a:bodyPr>
          <a:lstStyle/>
          <a:p>
            <a:r>
              <a:rPr lang="en-US"/>
              <a:t>Click to edit Master title style</a:t>
            </a:r>
            <a:endParaRPr lang="en-US" dirty="0"/>
          </a:p>
        </p:txBody>
      </p:sp>
      <p:sp>
        <p:nvSpPr>
          <p:cNvPr id="1029" name="TextBox 26"/>
          <p:cNvSpPr txBox="1">
            <a:spLocks noChangeArrowheads="1"/>
          </p:cNvSpPr>
          <p:nvPr userDrawn="1"/>
        </p:nvSpPr>
        <p:spPr bwMode="auto">
          <a:xfrm>
            <a:off x="492125" y="6410643"/>
            <a:ext cx="312738" cy="138112"/>
          </a:xfrm>
          <a:prstGeom prst="rect">
            <a:avLst/>
          </a:prstGeom>
          <a:noFill/>
          <a:ln>
            <a:noFill/>
          </a:ln>
        </p:spPr>
        <p:txBody>
          <a:bodyPr lIns="0" tIns="0" rIns="0" bIns="0">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eaLnBrk="1" hangingPunct="1">
              <a:lnSpc>
                <a:spcPct val="90000"/>
              </a:lnSpc>
              <a:spcAft>
                <a:spcPts val="600"/>
              </a:spcAft>
              <a:buFont typeface="Arial" charset="0"/>
              <a:buNone/>
              <a:defRPr/>
            </a:pPr>
            <a:fld id="{2682C2D1-8EA8-E748-B66F-74D4D53CF8F8}" type="slidenum">
              <a:rPr lang="en-US" altLang="en-US" sz="1000" smtClean="0">
                <a:solidFill>
                  <a:srgbClr val="7F7F7F"/>
                </a:solidFill>
              </a:rPr>
              <a:pPr eaLnBrk="1" hangingPunct="1">
                <a:lnSpc>
                  <a:spcPct val="90000"/>
                </a:lnSpc>
                <a:spcAft>
                  <a:spcPts val="600"/>
                </a:spcAft>
                <a:buFont typeface="Arial" charset="0"/>
                <a:buNone/>
                <a:defRPr/>
              </a:pPr>
              <a:t>‹#›</a:t>
            </a:fld>
            <a:endParaRPr lang="en-US" altLang="en-US" sz="1000" dirty="0">
              <a:solidFill>
                <a:srgbClr val="7F7F7F"/>
              </a:solidFill>
            </a:endParaRPr>
          </a:p>
        </p:txBody>
      </p:sp>
      <p:sp>
        <p:nvSpPr>
          <p:cNvPr id="7" name="Text Placeholder 2">
            <a:extLst>
              <a:ext uri="{FF2B5EF4-FFF2-40B4-BE49-F238E27FC236}">
                <a16:creationId xmlns:a16="http://schemas.microsoft.com/office/drawing/2014/main" id="{84EB643E-3109-434C-BA97-15D4C8A5EF9E}"/>
              </a:ext>
            </a:extLst>
          </p:cNvPr>
          <p:cNvSpPr>
            <a:spLocks noGrp="1"/>
          </p:cNvSpPr>
          <p:nvPr>
            <p:ph type="body" idx="1"/>
          </p:nvPr>
        </p:nvSpPr>
        <p:spPr>
          <a:xfrm>
            <a:off x="479425" y="1133061"/>
            <a:ext cx="11243088" cy="4974662"/>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0" name="Picture 9" descr="A picture containing clock, meter&#10;&#10;Description automatically generated">
            <a:extLst>
              <a:ext uri="{FF2B5EF4-FFF2-40B4-BE49-F238E27FC236}">
                <a16:creationId xmlns:a16="http://schemas.microsoft.com/office/drawing/2014/main" id="{C88DC1F2-A377-A943-9ABE-BD7E2F2C1811}"/>
              </a:ext>
            </a:extLst>
          </p:cNvPr>
          <p:cNvPicPr>
            <a:picLocks noChangeAspect="1"/>
          </p:cNvPicPr>
          <p:nvPr userDrawn="1"/>
        </p:nvPicPr>
        <p:blipFill>
          <a:blip r:embed="rId42" cstate="screen">
            <a:extLst>
              <a:ext uri="{28A0092B-C50C-407E-A947-70E740481C1C}">
                <a14:useLocalDpi xmlns:a14="http://schemas.microsoft.com/office/drawing/2010/main"/>
              </a:ext>
            </a:extLst>
          </a:blip>
          <a:stretch>
            <a:fillRect/>
          </a:stretch>
        </p:blipFill>
        <p:spPr>
          <a:xfrm>
            <a:off x="10835847" y="6384924"/>
            <a:ext cx="879904" cy="274619"/>
          </a:xfrm>
          <a:prstGeom prst="rect">
            <a:avLst/>
          </a:prstGeom>
        </p:spPr>
      </p:pic>
      <p:sp>
        <p:nvSpPr>
          <p:cNvPr id="9" name="TextBox 20">
            <a:extLst>
              <a:ext uri="{FF2B5EF4-FFF2-40B4-BE49-F238E27FC236}">
                <a16:creationId xmlns:a16="http://schemas.microsoft.com/office/drawing/2014/main" id="{27B344F3-4498-5A4F-9DA2-CB9437A25367}"/>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rgbClr val="7F7F7F"/>
                </a:solidFill>
              </a:rPr>
              <a:t>© 2021 Arm</a:t>
            </a:r>
            <a:endParaRPr lang="en-US" altLang="en-US" sz="1000" dirty="0">
              <a:solidFill>
                <a:srgbClr val="7F7F7F"/>
              </a:solidFill>
            </a:endParaRPr>
          </a:p>
        </p:txBody>
      </p:sp>
    </p:spTree>
    <p:extLst>
      <p:ext uri="{BB962C8B-B14F-4D97-AF65-F5344CB8AC3E}">
        <p14:creationId xmlns:p14="http://schemas.microsoft.com/office/powerpoint/2010/main" val="1077791022"/>
      </p:ext>
    </p:extLst>
  </p:cSld>
  <p:clrMap bg1="lt1" tx1="dk1" bg2="lt2" tx2="dk2" accent1="accent1" accent2="accent2" accent3="accent3" accent4="accent4" accent5="accent5" accent6="accent6" hlink="hlink" folHlink="folHlink"/>
  <p:sldLayoutIdLst>
    <p:sldLayoutId id="2147485514" r:id="rId1"/>
    <p:sldLayoutId id="2147485515" r:id="rId2"/>
    <p:sldLayoutId id="2147485516" r:id="rId3"/>
    <p:sldLayoutId id="2147485517" r:id="rId4"/>
    <p:sldLayoutId id="2147485520" r:id="rId5"/>
    <p:sldLayoutId id="2147485521" r:id="rId6"/>
    <p:sldLayoutId id="2147485524" r:id="rId7"/>
    <p:sldLayoutId id="2147485522" r:id="rId8"/>
    <p:sldLayoutId id="2147485507" r:id="rId9"/>
    <p:sldLayoutId id="2147485525" r:id="rId10"/>
    <p:sldLayoutId id="2147485527" r:id="rId11"/>
    <p:sldLayoutId id="2147485528" r:id="rId12"/>
    <p:sldLayoutId id="2147485529" r:id="rId13"/>
    <p:sldLayoutId id="2147485530" r:id="rId14"/>
    <p:sldLayoutId id="2147485531" r:id="rId15"/>
    <p:sldLayoutId id="2147485532" r:id="rId16"/>
    <p:sldLayoutId id="2147485533" r:id="rId17"/>
    <p:sldLayoutId id="2147485534" r:id="rId18"/>
    <p:sldLayoutId id="2147485535" r:id="rId19"/>
    <p:sldLayoutId id="2147485536" r:id="rId20"/>
    <p:sldLayoutId id="2147485537" r:id="rId21"/>
    <p:sldLayoutId id="2147485538" r:id="rId22"/>
    <p:sldLayoutId id="2147485510" r:id="rId23"/>
    <p:sldLayoutId id="2147485436" r:id="rId24"/>
    <p:sldLayoutId id="2147485438" r:id="rId25"/>
    <p:sldLayoutId id="2147485440" r:id="rId26"/>
    <p:sldLayoutId id="2147485441" r:id="rId27"/>
    <p:sldLayoutId id="2147485442" r:id="rId28"/>
    <p:sldLayoutId id="2147485443" r:id="rId29"/>
    <p:sldLayoutId id="2147485444" r:id="rId30"/>
    <p:sldLayoutId id="2147485445" r:id="rId31"/>
    <p:sldLayoutId id="2147485446" r:id="rId32"/>
    <p:sldLayoutId id="2147485447" r:id="rId33"/>
    <p:sldLayoutId id="2147485448" r:id="rId34"/>
    <p:sldLayoutId id="2147485449" r:id="rId35"/>
    <p:sldLayoutId id="2147485450" r:id="rId36"/>
    <p:sldLayoutId id="2147485452" r:id="rId37"/>
    <p:sldLayoutId id="2147485512" r:id="rId38"/>
    <p:sldLayoutId id="2147485453" r:id="rId39"/>
    <p:sldLayoutId id="2147485513" r:id="rId40"/>
  </p:sldLayoutIdLst>
  <p:hf hdr="0" ftr="0" dt="0"/>
  <p:txStyles>
    <p:titleStyle>
      <a:lvl1pPr algn="l" rtl="0" eaLnBrk="1" fontAlgn="base" hangingPunct="1">
        <a:lnSpc>
          <a:spcPct val="85000"/>
        </a:lnSpc>
        <a:spcBef>
          <a:spcPct val="0"/>
        </a:spcBef>
        <a:spcAft>
          <a:spcPct val="0"/>
        </a:spcAft>
        <a:defRPr sz="3600" b="0" kern="1200" spc="-50">
          <a:solidFill>
            <a:schemeClr val="accent1"/>
          </a:solidFill>
          <a:latin typeface="+mn-lt"/>
          <a:ea typeface="ＭＳ Ｐゴシック" charset="0"/>
          <a:cs typeface="ＭＳ Ｐゴシック" charset="0"/>
        </a:defRPr>
      </a:lvl1pPr>
      <a:lvl2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2pPr>
      <a:lvl3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3pPr>
      <a:lvl4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4pPr>
      <a:lvl5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5pPr>
      <a:lvl6pPr marL="457200" algn="l" rtl="0" eaLnBrk="1" fontAlgn="base" hangingPunct="1">
        <a:lnSpc>
          <a:spcPct val="85000"/>
        </a:lnSpc>
        <a:spcBef>
          <a:spcPct val="0"/>
        </a:spcBef>
        <a:spcAft>
          <a:spcPct val="0"/>
        </a:spcAft>
        <a:defRPr sz="3600" b="1">
          <a:solidFill>
            <a:schemeClr val="accent1"/>
          </a:solidFill>
          <a:latin typeface="Calibri" charset="0"/>
        </a:defRPr>
      </a:lvl6pPr>
      <a:lvl7pPr marL="914400" algn="l" rtl="0" eaLnBrk="1" fontAlgn="base" hangingPunct="1">
        <a:lnSpc>
          <a:spcPct val="85000"/>
        </a:lnSpc>
        <a:spcBef>
          <a:spcPct val="0"/>
        </a:spcBef>
        <a:spcAft>
          <a:spcPct val="0"/>
        </a:spcAft>
        <a:defRPr sz="3600" b="1">
          <a:solidFill>
            <a:schemeClr val="accent1"/>
          </a:solidFill>
          <a:latin typeface="Calibri" charset="0"/>
        </a:defRPr>
      </a:lvl7pPr>
      <a:lvl8pPr marL="1371600" algn="l" rtl="0" eaLnBrk="1" fontAlgn="base" hangingPunct="1">
        <a:lnSpc>
          <a:spcPct val="85000"/>
        </a:lnSpc>
        <a:spcBef>
          <a:spcPct val="0"/>
        </a:spcBef>
        <a:spcAft>
          <a:spcPct val="0"/>
        </a:spcAft>
        <a:defRPr sz="3600" b="1">
          <a:solidFill>
            <a:schemeClr val="accent1"/>
          </a:solidFill>
          <a:latin typeface="Calibri" charset="0"/>
        </a:defRPr>
      </a:lvl8pPr>
      <a:lvl9pPr marL="1828800" algn="l" rtl="0" eaLnBrk="1" fontAlgn="base" hangingPunct="1">
        <a:lnSpc>
          <a:spcPct val="85000"/>
        </a:lnSpc>
        <a:spcBef>
          <a:spcPct val="0"/>
        </a:spcBef>
        <a:spcAft>
          <a:spcPct val="0"/>
        </a:spcAft>
        <a:defRPr sz="3600" b="1">
          <a:solidFill>
            <a:schemeClr val="accent1"/>
          </a:solidFill>
          <a:latin typeface="Calibri" charset="0"/>
        </a:defRPr>
      </a:lvl9pPr>
    </p:titleStyle>
    <p:bodyStyle>
      <a:lvl1pPr marL="342900" indent="-342900" algn="l" rtl="0" eaLnBrk="1" fontAlgn="base" hangingPunct="1">
        <a:lnSpc>
          <a:spcPct val="100000"/>
        </a:lnSpc>
        <a:spcBef>
          <a:spcPts val="600"/>
        </a:spcBef>
        <a:spcAft>
          <a:spcPts val="0"/>
        </a:spcAft>
        <a:buClr>
          <a:schemeClr val="accent1"/>
        </a:buClr>
        <a:buFont typeface="Arial" charset="0"/>
        <a:buChar char="•"/>
        <a:defRPr sz="2400" kern="1200">
          <a:solidFill>
            <a:srgbClr val="333E48"/>
          </a:solidFill>
          <a:latin typeface="+mn-lt"/>
          <a:ea typeface="ＭＳ Ｐゴシック" charset="0"/>
          <a:cs typeface="ＭＳ Ｐゴシック" charset="0"/>
        </a:defRPr>
      </a:lvl1pPr>
      <a:lvl2pPr marL="581343" indent="-166688" algn="l" rtl="0" eaLnBrk="1" fontAlgn="base" hangingPunct="1">
        <a:lnSpc>
          <a:spcPct val="100000"/>
        </a:lnSpc>
        <a:spcBef>
          <a:spcPts val="0"/>
        </a:spcBef>
        <a:spcAft>
          <a:spcPts val="0"/>
        </a:spcAft>
        <a:buClr>
          <a:schemeClr val="accent1"/>
        </a:buClr>
        <a:buSzPct val="80000"/>
        <a:buFont typeface="Arial" charset="0"/>
        <a:buChar char="•"/>
        <a:defRPr sz="2000" kern="1200">
          <a:solidFill>
            <a:srgbClr val="333E48"/>
          </a:solidFill>
          <a:latin typeface="+mn-lt"/>
          <a:ea typeface="ＭＳ Ｐゴシック" charset="0"/>
          <a:cs typeface="+mn-cs"/>
        </a:defRPr>
      </a:lvl2pPr>
      <a:lvl3pPr marL="855663" indent="-166688" algn="l" rtl="0" eaLnBrk="1" fontAlgn="base" hangingPunct="1">
        <a:lnSpc>
          <a:spcPct val="100000"/>
        </a:lnSpc>
        <a:spcBef>
          <a:spcPts val="0"/>
        </a:spcBef>
        <a:spcAft>
          <a:spcPts val="0"/>
        </a:spcAft>
        <a:buClr>
          <a:schemeClr val="accent1"/>
        </a:buClr>
        <a:buSzPct val="80000"/>
        <a:buFont typeface="Calibri" charset="0"/>
        <a:buChar char="–"/>
        <a:defRPr kern="1200">
          <a:solidFill>
            <a:srgbClr val="333E48"/>
          </a:solidFill>
          <a:latin typeface="+mn-lt"/>
          <a:ea typeface="ＭＳ Ｐゴシック" charset="0"/>
          <a:cs typeface="+mn-cs"/>
        </a:defRPr>
      </a:lvl3pPr>
      <a:lvl4pPr marL="1201738" indent="-173038" algn="l" rtl="0" eaLnBrk="1" fontAlgn="base" hangingPunct="1">
        <a:lnSpc>
          <a:spcPct val="100000"/>
        </a:lnSpc>
        <a:spcBef>
          <a:spcPts val="0"/>
        </a:spcBef>
        <a:spcAft>
          <a:spcPts val="0"/>
        </a:spcAft>
        <a:buClr>
          <a:schemeClr val="accent1"/>
        </a:buClr>
        <a:buSzPct val="80000"/>
        <a:buFont typeface="Wingdings" charset="2"/>
        <a:buChar char="§"/>
        <a:defRPr kern="1200">
          <a:solidFill>
            <a:srgbClr val="333E48"/>
          </a:solidFill>
          <a:latin typeface="+mn-lt"/>
          <a:ea typeface="ＭＳ Ｐゴシック" charset="0"/>
          <a:cs typeface="+mn-cs"/>
        </a:defRPr>
      </a:lvl4pPr>
      <a:lvl5pPr marL="1427163" indent="-168275" algn="l" rtl="0" eaLnBrk="1" fontAlgn="base" hangingPunct="1">
        <a:lnSpc>
          <a:spcPct val="100000"/>
        </a:lnSpc>
        <a:spcBef>
          <a:spcPts val="0"/>
        </a:spcBef>
        <a:spcAft>
          <a:spcPts val="0"/>
        </a:spcAft>
        <a:buClr>
          <a:schemeClr val="accent1"/>
        </a:buClr>
        <a:buSzPct val="80000"/>
        <a:buFont typeface="Calibri" charset="0"/>
        <a:buChar char="–"/>
        <a:defRPr kern="1200">
          <a:solidFill>
            <a:srgbClr val="333E48"/>
          </a:solidFill>
          <a:latin typeface="+mn-lt"/>
          <a:ea typeface="ＭＳ Ｐゴシック" charset="0"/>
          <a:cs typeface="+mn-cs"/>
        </a:defRPr>
      </a:lvl5pPr>
      <a:lvl6pPr marL="16550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dirty="0" smtClean="0">
          <a:solidFill>
            <a:srgbClr val="383838"/>
          </a:solidFill>
          <a:latin typeface="+mn-lt"/>
          <a:ea typeface="+mn-ea"/>
          <a:cs typeface="+mn-cs"/>
        </a:defRPr>
      </a:lvl6pPr>
      <a:lvl7pPr marL="18836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dirty="0" smtClean="0">
          <a:solidFill>
            <a:srgbClr val="383838"/>
          </a:solidFill>
          <a:latin typeface="+mn-lt"/>
          <a:ea typeface="+mn-ea"/>
          <a:cs typeface="+mn-cs"/>
        </a:defRPr>
      </a:lvl7pPr>
      <a:lvl8pPr marL="21122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dirty="0" smtClean="0">
          <a:solidFill>
            <a:srgbClr val="383838"/>
          </a:solidFill>
          <a:latin typeface="+mn-lt"/>
          <a:ea typeface="+mn-ea"/>
          <a:cs typeface="+mn-cs"/>
        </a:defRPr>
      </a:lvl8pPr>
      <a:lvl9pPr marL="23408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dirty="0" smtClean="0">
          <a:solidFill>
            <a:srgbClr val="383838"/>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619" userDrawn="1">
          <p15:clr>
            <a:srgbClr val="F26B43"/>
          </p15:clr>
        </p15:guide>
        <p15:guide id="4" orient="horz" pos="300" userDrawn="1">
          <p15:clr>
            <a:srgbClr val="F26B43"/>
          </p15:clr>
        </p15:guide>
        <p15:guide id="5" orient="horz" pos="4020" userDrawn="1">
          <p15:clr>
            <a:srgbClr val="F26B43"/>
          </p15:clr>
        </p15:guide>
        <p15:guide id="6" pos="7378" userDrawn="1">
          <p15:clr>
            <a:srgbClr val="F26B43"/>
          </p15:clr>
        </p15:guide>
        <p15:guide id="7" pos="302" userDrawn="1">
          <p15:clr>
            <a:srgbClr val="F26B43"/>
          </p15:clr>
        </p15:guide>
        <p15:guide id="8" pos="7061"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xml"/><Relationship Id="rId1" Type="http://schemas.openxmlformats.org/officeDocument/2006/relationships/slideLayout" Target="../slideLayouts/slideLayout2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6.xml"/></Relationships>
</file>

<file path=ppt/slides/_rels/slide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xml"/><Relationship Id="rId1" Type="http://schemas.openxmlformats.org/officeDocument/2006/relationships/slideLayout" Target="../slideLayouts/slideLayout26.xml"/></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xml"/><Relationship Id="rId1" Type="http://schemas.openxmlformats.org/officeDocument/2006/relationships/slideLayout" Target="../slideLayouts/slideLayout26.xml"/><Relationship Id="rId4"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F0B2B5-4683-EA47-85B4-5F8C42063374}"/>
              </a:ext>
            </a:extLst>
          </p:cNvPr>
          <p:cNvSpPr>
            <a:spLocks noGrp="1"/>
          </p:cNvSpPr>
          <p:nvPr>
            <p:ph type="title"/>
          </p:nvPr>
        </p:nvSpPr>
        <p:spPr/>
        <p:txBody>
          <a:bodyPr/>
          <a:lstStyle/>
          <a:p>
            <a:r>
              <a:rPr lang="en-US" dirty="0"/>
              <a:t>HDMI Input Peripheral</a:t>
            </a:r>
          </a:p>
        </p:txBody>
      </p:sp>
    </p:spTree>
    <p:extLst>
      <p:ext uri="{BB962C8B-B14F-4D97-AF65-F5344CB8AC3E}">
        <p14:creationId xmlns:p14="http://schemas.microsoft.com/office/powerpoint/2010/main" val="22118909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p:txBody>
          <a:bodyPr/>
          <a:lstStyle/>
          <a:p>
            <a:r>
              <a:rPr lang="en-US" sz="2000" dirty="0"/>
              <a:t>TVALID is asserted when FIFO is not empty.</a:t>
            </a:r>
          </a:p>
          <a:p>
            <a:pPr>
              <a:spcBef>
                <a:spcPts val="1800"/>
              </a:spcBef>
            </a:pPr>
            <a:r>
              <a:rPr lang="en-US" sz="2000" dirty="0"/>
              <a:t>TUSER is asserted when the first pixel of each frame.</a:t>
            </a:r>
          </a:p>
          <a:p>
            <a:pPr lvl="1"/>
            <a:r>
              <a:rPr lang="en-US" sz="1800" dirty="0"/>
              <a:t>Set when vertical blanking.</a:t>
            </a:r>
          </a:p>
          <a:p>
            <a:pPr lvl="1"/>
            <a:r>
              <a:rPr lang="en-US" sz="1800" dirty="0"/>
              <a:t>Reset when negative clock edge after the first pixel.</a:t>
            </a:r>
          </a:p>
          <a:p>
            <a:pPr>
              <a:spcBef>
                <a:spcPts val="1800"/>
              </a:spcBef>
            </a:pPr>
            <a:r>
              <a:rPr lang="en-US" sz="2000" dirty="0"/>
              <a:t>TLAST is asserted at the last pixel of each line.</a:t>
            </a:r>
          </a:p>
          <a:p>
            <a:pPr lvl="1"/>
            <a:r>
              <a:rPr lang="en-US" sz="1800" dirty="0"/>
              <a:t>Use a counter to count pixels of each line.</a:t>
            </a:r>
          </a:p>
          <a:p>
            <a:pPr lvl="1"/>
            <a:r>
              <a:rPr lang="en-US" sz="1800" dirty="0"/>
              <a:t>Set TLAST at negative clock edge before the last pixel.</a:t>
            </a:r>
            <a:endParaRPr lang="en-GB" sz="1800" dirty="0"/>
          </a:p>
        </p:txBody>
      </p:sp>
      <p:sp>
        <p:nvSpPr>
          <p:cNvPr id="3" name="Title 2"/>
          <p:cNvSpPr>
            <a:spLocks noGrp="1"/>
          </p:cNvSpPr>
          <p:nvPr>
            <p:ph type="title"/>
          </p:nvPr>
        </p:nvSpPr>
        <p:spPr/>
        <p:txBody>
          <a:bodyPr>
            <a:normAutofit fontScale="90000"/>
          </a:bodyPr>
          <a:lstStyle/>
          <a:p>
            <a:r>
              <a:rPr lang="en-US" sz="4000" dirty="0"/>
              <a:t>TVALID / TUSER / TLAST Logic</a:t>
            </a:r>
            <a:br>
              <a:rPr lang="en-GB" sz="4000" dirty="0"/>
            </a:br>
            <a:endParaRPr lang="en-GB" dirty="0"/>
          </a:p>
        </p:txBody>
      </p:sp>
    </p:spTree>
    <p:extLst>
      <p:ext uri="{BB962C8B-B14F-4D97-AF65-F5344CB8AC3E}">
        <p14:creationId xmlns:p14="http://schemas.microsoft.com/office/powerpoint/2010/main" val="9829474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D1D3DD-0282-43DE-947B-76797DB44CF1}"/>
              </a:ext>
            </a:extLst>
          </p:cNvPr>
          <p:cNvSpPr>
            <a:spLocks noGrp="1"/>
          </p:cNvSpPr>
          <p:nvPr>
            <p:ph type="title"/>
          </p:nvPr>
        </p:nvSpPr>
        <p:spPr/>
        <p:txBody>
          <a:bodyPr/>
          <a:lstStyle/>
          <a:p>
            <a:r>
              <a:rPr lang="en-US" dirty="0"/>
              <a:t>Learning Outcomes</a:t>
            </a:r>
          </a:p>
        </p:txBody>
      </p:sp>
      <p:sp>
        <p:nvSpPr>
          <p:cNvPr id="3" name="Content Placeholder 2">
            <a:extLst>
              <a:ext uri="{FF2B5EF4-FFF2-40B4-BE49-F238E27FC236}">
                <a16:creationId xmlns:a16="http://schemas.microsoft.com/office/drawing/2014/main" id="{3D7F2039-4234-46DC-9933-2E07C0677224}"/>
              </a:ext>
            </a:extLst>
          </p:cNvPr>
          <p:cNvSpPr>
            <a:spLocks noGrp="1"/>
          </p:cNvSpPr>
          <p:nvPr>
            <p:ph idx="1"/>
          </p:nvPr>
        </p:nvSpPr>
        <p:spPr/>
        <p:txBody>
          <a:bodyPr vert="horz" lIns="0" tIns="0" rIns="0" bIns="0" rtlCol="0" anchor="t">
            <a:noAutofit/>
          </a:bodyPr>
          <a:lstStyle/>
          <a:p>
            <a:pPr marL="0" indent="0">
              <a:buNone/>
            </a:pPr>
            <a:r>
              <a:rPr lang="en-US" dirty="0"/>
              <a:t>At the end of this module, you will be able to: </a:t>
            </a:r>
          </a:p>
          <a:p>
            <a:pPr>
              <a:buFont typeface="Arial"/>
              <a:buChar char="•"/>
            </a:pPr>
            <a:r>
              <a:rPr lang="en-US" dirty="0">
                <a:ea typeface="+mn-lt"/>
                <a:cs typeface="+mn-lt"/>
              </a:rPr>
              <a:t>Identify the function of miscellaneous HDMI signals including DDC, CEC, and HPD.</a:t>
            </a:r>
            <a:endParaRPr lang="en-US" dirty="0">
              <a:cs typeface="+mn-lt"/>
            </a:endParaRPr>
          </a:p>
          <a:p>
            <a:pPr>
              <a:buFont typeface="Arial"/>
              <a:buChar char="•"/>
            </a:pPr>
            <a:r>
              <a:rPr lang="en-US" dirty="0">
                <a:ea typeface="+mn-lt"/>
                <a:cs typeface="+mn-lt"/>
              </a:rPr>
              <a:t>Outline the operation of an example implementation of an AXI4-Stream HDMI input peripheral. </a:t>
            </a:r>
            <a:endParaRPr lang="en-US" dirty="0"/>
          </a:p>
          <a:p>
            <a:pPr>
              <a:buNone/>
            </a:pPr>
            <a:br>
              <a:rPr lang="en-US" dirty="0"/>
            </a:br>
            <a:endParaRPr lang="en-US" dirty="0"/>
          </a:p>
          <a:p>
            <a:pPr marL="0" indent="0">
              <a:buNone/>
            </a:pPr>
            <a:endParaRPr lang="en-US" dirty="0"/>
          </a:p>
        </p:txBody>
      </p:sp>
    </p:spTree>
    <p:extLst>
      <p:ext uri="{BB962C8B-B14F-4D97-AF65-F5344CB8AC3E}">
        <p14:creationId xmlns:p14="http://schemas.microsoft.com/office/powerpoint/2010/main" val="2002367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half" idx="1"/>
          </p:nvPr>
        </p:nvSpPr>
        <p:spPr/>
        <p:txBody>
          <a:bodyPr/>
          <a:lstStyle/>
          <a:p>
            <a:r>
              <a:rPr lang="en-US" sz="2000" dirty="0"/>
              <a:t>HDMI port on some development boards can be configured as either input or output, controlled by a HDMI_OUT_EN signal (for example).</a:t>
            </a:r>
            <a:endParaRPr lang="en-GB" sz="2000" dirty="0"/>
          </a:p>
        </p:txBody>
      </p:sp>
      <p:sp>
        <p:nvSpPr>
          <p:cNvPr id="3" name="Title 2"/>
          <p:cNvSpPr>
            <a:spLocks noGrp="1"/>
          </p:cNvSpPr>
          <p:nvPr>
            <p:ph type="title"/>
          </p:nvPr>
        </p:nvSpPr>
        <p:spPr/>
        <p:txBody>
          <a:bodyPr>
            <a:normAutofit/>
          </a:bodyPr>
          <a:lstStyle/>
          <a:p>
            <a:r>
              <a:rPr lang="en-US" dirty="0"/>
              <a:t>HDMI Interface</a:t>
            </a:r>
            <a:endParaRPr lang="en-GB" dirty="0"/>
          </a:p>
        </p:txBody>
      </p:sp>
      <p:sp>
        <p:nvSpPr>
          <p:cNvPr id="5" name="Rounded Rectangle 4"/>
          <p:cNvSpPr/>
          <p:nvPr/>
        </p:nvSpPr>
        <p:spPr>
          <a:xfrm>
            <a:off x="7822409" y="2570044"/>
            <a:ext cx="2655887" cy="3640257"/>
          </a:xfrm>
          <a:prstGeom prst="roundRect">
            <a:avLst>
              <a:gd name="adj" fmla="val 8060"/>
            </a:avLst>
          </a:prstGeom>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dirty="0"/>
          </a:p>
        </p:txBody>
      </p:sp>
      <p:pic>
        <p:nvPicPr>
          <p:cNvPr id="5124" name="Picture 4" descr="C:\Users\brelei01\Desktop\HDMIPOR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400000">
            <a:off x="1091683" y="3572018"/>
            <a:ext cx="1812369" cy="1106620"/>
          </a:xfrm>
          <a:prstGeom prst="rect">
            <a:avLst/>
          </a:prstGeom>
          <a:noFill/>
          <a:extLst>
            <a:ext uri="{909E8E84-426E-40DD-AFC4-6F175D3DCCD1}">
              <a14:hiddenFill xmlns:a14="http://schemas.microsoft.com/office/drawing/2010/main">
                <a:solidFill>
                  <a:srgbClr val="FFFFFF"/>
                </a:solidFill>
              </a14:hiddenFill>
            </a:ext>
          </a:extLst>
        </p:spPr>
      </p:pic>
      <p:sp>
        <p:nvSpPr>
          <p:cNvPr id="15" name="Isosceles Triangle 14"/>
          <p:cNvSpPr/>
          <p:nvPr/>
        </p:nvSpPr>
        <p:spPr>
          <a:xfrm rot="5400000">
            <a:off x="6520192" y="5175630"/>
            <a:ext cx="242232" cy="242232"/>
          </a:xfrm>
          <a:prstGeom prst="triangle">
            <a:avLst/>
          </a:prstGeom>
          <a:no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1" name="Isosceles Triangle 20"/>
          <p:cNvSpPr/>
          <p:nvPr/>
        </p:nvSpPr>
        <p:spPr>
          <a:xfrm rot="16200000">
            <a:off x="6520192" y="5366130"/>
            <a:ext cx="242232" cy="242232"/>
          </a:xfrm>
          <a:prstGeom prst="triangle">
            <a:avLst/>
          </a:prstGeom>
          <a:no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nvGrpSpPr>
          <p:cNvPr id="16" name="Group 15"/>
          <p:cNvGrpSpPr/>
          <p:nvPr/>
        </p:nvGrpSpPr>
        <p:grpSpPr>
          <a:xfrm>
            <a:off x="3517108" y="2570045"/>
            <a:ext cx="4305300" cy="318295"/>
            <a:chOff x="3400425" y="2998788"/>
            <a:chExt cx="4305300" cy="318295"/>
          </a:xfrm>
        </p:grpSpPr>
        <p:cxnSp>
          <p:nvCxnSpPr>
            <p:cNvPr id="7" name="Straight Connector 6"/>
            <p:cNvCxnSpPr/>
            <p:nvPr/>
          </p:nvCxnSpPr>
          <p:spPr>
            <a:xfrm>
              <a:off x="3400425" y="3317083"/>
              <a:ext cx="4305300" cy="0"/>
            </a:xfrm>
            <a:prstGeom prst="line">
              <a:avLst/>
            </a:prstGeom>
            <a:ln w="127000" cap="flat" cmpd="dbl"/>
            <a:effectLst/>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a:off x="4957383" y="2998788"/>
              <a:ext cx="1191384" cy="287337"/>
            </a:xfrm>
            <a:prstGeom prst="rect">
              <a:avLst/>
            </a:prstGeom>
          </p:spPr>
          <p:txBody>
            <a:bodyPr vert="horz" wrap="none" lIns="0" tIns="0" rIns="0" bIns="0" rtlCol="0" anchor="t">
              <a:normAutofit/>
            </a:bodyPr>
            <a:lstStyle/>
            <a:p>
              <a:pPr algn="ctr"/>
              <a:r>
                <a:rPr lang="en-GB" dirty="0">
                  <a:latin typeface="+mn-lt"/>
                </a:rPr>
                <a:t>TMDS Channel 0</a:t>
              </a:r>
            </a:p>
          </p:txBody>
        </p:sp>
      </p:grpSp>
      <p:grpSp>
        <p:nvGrpSpPr>
          <p:cNvPr id="25" name="Group 24"/>
          <p:cNvGrpSpPr/>
          <p:nvPr/>
        </p:nvGrpSpPr>
        <p:grpSpPr>
          <a:xfrm>
            <a:off x="3517108" y="2918898"/>
            <a:ext cx="4305300" cy="318295"/>
            <a:chOff x="3400425" y="2998788"/>
            <a:chExt cx="4305300" cy="318295"/>
          </a:xfrm>
        </p:grpSpPr>
        <p:cxnSp>
          <p:nvCxnSpPr>
            <p:cNvPr id="26" name="Straight Connector 25"/>
            <p:cNvCxnSpPr/>
            <p:nvPr/>
          </p:nvCxnSpPr>
          <p:spPr>
            <a:xfrm>
              <a:off x="3400425" y="3317083"/>
              <a:ext cx="4305300" cy="0"/>
            </a:xfrm>
            <a:prstGeom prst="line">
              <a:avLst/>
            </a:prstGeom>
            <a:ln w="127000" cap="flat" cmpd="dbl"/>
            <a:effectLst/>
          </p:spPr>
          <p:style>
            <a:lnRef idx="2">
              <a:schemeClr val="accent1"/>
            </a:lnRef>
            <a:fillRef idx="0">
              <a:schemeClr val="accent1"/>
            </a:fillRef>
            <a:effectRef idx="1">
              <a:schemeClr val="accent1"/>
            </a:effectRef>
            <a:fontRef idx="minor">
              <a:schemeClr val="tx1"/>
            </a:fontRef>
          </p:style>
        </p:cxnSp>
        <p:sp>
          <p:nvSpPr>
            <p:cNvPr id="27" name="TextBox 26"/>
            <p:cNvSpPr txBox="1"/>
            <p:nvPr/>
          </p:nvSpPr>
          <p:spPr>
            <a:xfrm>
              <a:off x="4957383" y="2998788"/>
              <a:ext cx="1191384" cy="287337"/>
            </a:xfrm>
            <a:prstGeom prst="rect">
              <a:avLst/>
            </a:prstGeom>
          </p:spPr>
          <p:txBody>
            <a:bodyPr vert="horz" wrap="none" lIns="0" tIns="0" rIns="0" bIns="0" rtlCol="0" anchor="t">
              <a:normAutofit/>
            </a:bodyPr>
            <a:lstStyle/>
            <a:p>
              <a:pPr algn="ctr"/>
              <a:r>
                <a:rPr lang="en-GB" dirty="0">
                  <a:latin typeface="+mn-lt"/>
                </a:rPr>
                <a:t>TMDS Channel 1</a:t>
              </a:r>
            </a:p>
          </p:txBody>
        </p:sp>
      </p:grpSp>
      <p:grpSp>
        <p:nvGrpSpPr>
          <p:cNvPr id="28" name="Group 27"/>
          <p:cNvGrpSpPr/>
          <p:nvPr/>
        </p:nvGrpSpPr>
        <p:grpSpPr>
          <a:xfrm>
            <a:off x="3517108" y="3298310"/>
            <a:ext cx="4305300" cy="318295"/>
            <a:chOff x="3400425" y="2998788"/>
            <a:chExt cx="4305300" cy="318295"/>
          </a:xfrm>
        </p:grpSpPr>
        <p:cxnSp>
          <p:nvCxnSpPr>
            <p:cNvPr id="29" name="Straight Connector 28"/>
            <p:cNvCxnSpPr/>
            <p:nvPr/>
          </p:nvCxnSpPr>
          <p:spPr>
            <a:xfrm>
              <a:off x="3400425" y="3317083"/>
              <a:ext cx="4305300" cy="0"/>
            </a:xfrm>
            <a:prstGeom prst="line">
              <a:avLst/>
            </a:prstGeom>
            <a:ln w="127000" cap="flat" cmpd="dbl"/>
            <a:effectLst/>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4957383" y="2998788"/>
              <a:ext cx="1191384" cy="287337"/>
            </a:xfrm>
            <a:prstGeom prst="rect">
              <a:avLst/>
            </a:prstGeom>
          </p:spPr>
          <p:txBody>
            <a:bodyPr vert="horz" wrap="none" lIns="0" tIns="0" rIns="0" bIns="0" rtlCol="0" anchor="t">
              <a:normAutofit/>
            </a:bodyPr>
            <a:lstStyle/>
            <a:p>
              <a:pPr algn="ctr"/>
              <a:r>
                <a:rPr lang="en-GB" dirty="0">
                  <a:latin typeface="+mn-lt"/>
                </a:rPr>
                <a:t>TMDS Channel 2</a:t>
              </a:r>
            </a:p>
          </p:txBody>
        </p:sp>
      </p:grpSp>
      <p:grpSp>
        <p:nvGrpSpPr>
          <p:cNvPr id="31" name="Group 30"/>
          <p:cNvGrpSpPr/>
          <p:nvPr/>
        </p:nvGrpSpPr>
        <p:grpSpPr>
          <a:xfrm>
            <a:off x="3517108" y="3685262"/>
            <a:ext cx="4305300" cy="318295"/>
            <a:chOff x="3400425" y="2998788"/>
            <a:chExt cx="4305300" cy="318295"/>
          </a:xfrm>
        </p:grpSpPr>
        <p:cxnSp>
          <p:nvCxnSpPr>
            <p:cNvPr id="32" name="Straight Connector 31"/>
            <p:cNvCxnSpPr/>
            <p:nvPr/>
          </p:nvCxnSpPr>
          <p:spPr>
            <a:xfrm>
              <a:off x="3400425" y="3317083"/>
              <a:ext cx="4305300" cy="0"/>
            </a:xfrm>
            <a:prstGeom prst="line">
              <a:avLst/>
            </a:prstGeom>
            <a:ln w="127000" cap="flat" cmpd="dbl"/>
            <a:effectLst/>
          </p:spPr>
          <p:style>
            <a:lnRef idx="2">
              <a:schemeClr val="accent1"/>
            </a:lnRef>
            <a:fillRef idx="0">
              <a:schemeClr val="accent1"/>
            </a:fillRef>
            <a:effectRef idx="1">
              <a:schemeClr val="accent1"/>
            </a:effectRef>
            <a:fontRef idx="minor">
              <a:schemeClr val="tx1"/>
            </a:fontRef>
          </p:style>
        </p:cxnSp>
        <p:sp>
          <p:nvSpPr>
            <p:cNvPr id="33" name="TextBox 32"/>
            <p:cNvSpPr txBox="1"/>
            <p:nvPr/>
          </p:nvSpPr>
          <p:spPr>
            <a:xfrm>
              <a:off x="4957383" y="2998788"/>
              <a:ext cx="1191384" cy="287337"/>
            </a:xfrm>
            <a:prstGeom prst="rect">
              <a:avLst/>
            </a:prstGeom>
          </p:spPr>
          <p:txBody>
            <a:bodyPr vert="horz" wrap="none" lIns="0" tIns="0" rIns="0" bIns="0" rtlCol="0" anchor="t">
              <a:normAutofit/>
            </a:bodyPr>
            <a:lstStyle/>
            <a:p>
              <a:pPr algn="ctr"/>
              <a:r>
                <a:rPr lang="en-GB" dirty="0">
                  <a:latin typeface="+mn-lt"/>
                </a:rPr>
                <a:t>TMDS Clock</a:t>
              </a:r>
            </a:p>
          </p:txBody>
        </p:sp>
      </p:grpSp>
      <p:grpSp>
        <p:nvGrpSpPr>
          <p:cNvPr id="34" name="Group 33"/>
          <p:cNvGrpSpPr/>
          <p:nvPr/>
        </p:nvGrpSpPr>
        <p:grpSpPr>
          <a:xfrm>
            <a:off x="3517108" y="4693963"/>
            <a:ext cx="4305300" cy="318295"/>
            <a:chOff x="3400425" y="2998788"/>
            <a:chExt cx="4305300" cy="318295"/>
          </a:xfrm>
        </p:grpSpPr>
        <p:cxnSp>
          <p:nvCxnSpPr>
            <p:cNvPr id="35" name="Straight Connector 34"/>
            <p:cNvCxnSpPr/>
            <p:nvPr/>
          </p:nvCxnSpPr>
          <p:spPr>
            <a:xfrm>
              <a:off x="3400425" y="3317083"/>
              <a:ext cx="4305300" cy="0"/>
            </a:xfrm>
            <a:prstGeom prst="line">
              <a:avLst/>
            </a:prstGeom>
            <a:ln w="38100" cap="flat" cmpd="sng"/>
            <a:effectLst/>
          </p:spPr>
          <p:style>
            <a:lnRef idx="2">
              <a:schemeClr val="accent1"/>
            </a:lnRef>
            <a:fillRef idx="0">
              <a:schemeClr val="accent1"/>
            </a:fillRef>
            <a:effectRef idx="1">
              <a:schemeClr val="accent1"/>
            </a:effectRef>
            <a:fontRef idx="minor">
              <a:schemeClr val="tx1"/>
            </a:fontRef>
          </p:style>
        </p:cxnSp>
        <p:sp>
          <p:nvSpPr>
            <p:cNvPr id="36" name="TextBox 35"/>
            <p:cNvSpPr txBox="1"/>
            <p:nvPr/>
          </p:nvSpPr>
          <p:spPr>
            <a:xfrm>
              <a:off x="4957383" y="2998788"/>
              <a:ext cx="1191384" cy="287337"/>
            </a:xfrm>
            <a:prstGeom prst="rect">
              <a:avLst/>
            </a:prstGeom>
          </p:spPr>
          <p:txBody>
            <a:bodyPr vert="horz" wrap="none" lIns="0" tIns="0" rIns="0" bIns="0" rtlCol="0" anchor="t">
              <a:normAutofit/>
            </a:bodyPr>
            <a:lstStyle/>
            <a:p>
              <a:pPr algn="ctr"/>
              <a:r>
                <a:rPr lang="en-GB" dirty="0">
                  <a:latin typeface="+mn-lt"/>
                </a:rPr>
                <a:t>CEC</a:t>
              </a:r>
            </a:p>
          </p:txBody>
        </p:sp>
      </p:grpSp>
      <p:grpSp>
        <p:nvGrpSpPr>
          <p:cNvPr id="37" name="Group 36"/>
          <p:cNvGrpSpPr/>
          <p:nvPr/>
        </p:nvGrpSpPr>
        <p:grpSpPr>
          <a:xfrm>
            <a:off x="3517108" y="4283077"/>
            <a:ext cx="4305300" cy="318295"/>
            <a:chOff x="3400425" y="2998788"/>
            <a:chExt cx="4305300" cy="318295"/>
          </a:xfrm>
        </p:grpSpPr>
        <p:cxnSp>
          <p:nvCxnSpPr>
            <p:cNvPr id="38" name="Straight Connector 37"/>
            <p:cNvCxnSpPr/>
            <p:nvPr/>
          </p:nvCxnSpPr>
          <p:spPr>
            <a:xfrm>
              <a:off x="3400425" y="3317083"/>
              <a:ext cx="4305300" cy="0"/>
            </a:xfrm>
            <a:prstGeom prst="line">
              <a:avLst/>
            </a:prstGeom>
            <a:ln w="127000" cap="flat" cmpd="dbl"/>
            <a:effectLst/>
          </p:spPr>
          <p:style>
            <a:lnRef idx="2">
              <a:schemeClr val="accent1"/>
            </a:lnRef>
            <a:fillRef idx="0">
              <a:schemeClr val="accent1"/>
            </a:fillRef>
            <a:effectRef idx="1">
              <a:schemeClr val="accent1"/>
            </a:effectRef>
            <a:fontRef idx="minor">
              <a:schemeClr val="tx1"/>
            </a:fontRef>
          </p:style>
        </p:cxnSp>
        <p:sp>
          <p:nvSpPr>
            <p:cNvPr id="39" name="TextBox 38"/>
            <p:cNvSpPr txBox="1"/>
            <p:nvPr/>
          </p:nvSpPr>
          <p:spPr>
            <a:xfrm>
              <a:off x="4957383" y="2998788"/>
              <a:ext cx="1191384" cy="287337"/>
            </a:xfrm>
            <a:prstGeom prst="rect">
              <a:avLst/>
            </a:prstGeom>
          </p:spPr>
          <p:txBody>
            <a:bodyPr vert="horz" wrap="none" lIns="0" tIns="0" rIns="0" bIns="0" rtlCol="0" anchor="t">
              <a:normAutofit/>
            </a:bodyPr>
            <a:lstStyle/>
            <a:p>
              <a:pPr algn="ctr"/>
              <a:r>
                <a:rPr lang="en-GB" dirty="0">
                  <a:latin typeface="+mn-lt"/>
                </a:rPr>
                <a:t>DDC</a:t>
              </a:r>
            </a:p>
          </p:txBody>
        </p:sp>
      </p:grpSp>
      <p:cxnSp>
        <p:nvCxnSpPr>
          <p:cNvPr id="20" name="Straight Connector 19"/>
          <p:cNvCxnSpPr>
            <a:stCxn id="15" idx="3"/>
          </p:cNvCxnSpPr>
          <p:nvPr/>
        </p:nvCxnSpPr>
        <p:spPr>
          <a:xfrm flipH="1">
            <a:off x="6223796" y="5296746"/>
            <a:ext cx="296397" cy="0"/>
          </a:xfrm>
          <a:prstGeom prst="line">
            <a:avLst/>
          </a:prstGeom>
          <a:ln cap="rnd"/>
          <a:effectLst/>
        </p:spPr>
        <p:style>
          <a:lnRef idx="2">
            <a:schemeClr val="accent1"/>
          </a:lnRef>
          <a:fillRef idx="0">
            <a:schemeClr val="accent1"/>
          </a:fillRef>
          <a:effectRef idx="1">
            <a:schemeClr val="accent1"/>
          </a:effectRef>
          <a:fontRef idx="minor">
            <a:schemeClr val="tx1"/>
          </a:fontRef>
        </p:style>
      </p:cxnSp>
      <p:cxnSp>
        <p:nvCxnSpPr>
          <p:cNvPr id="42" name="Straight Connector 41"/>
          <p:cNvCxnSpPr>
            <a:stCxn id="21" idx="0"/>
          </p:cNvCxnSpPr>
          <p:nvPr/>
        </p:nvCxnSpPr>
        <p:spPr>
          <a:xfrm flipH="1">
            <a:off x="6223794" y="5487246"/>
            <a:ext cx="296398" cy="0"/>
          </a:xfrm>
          <a:prstGeom prst="line">
            <a:avLst/>
          </a:prstGeom>
          <a:ln cap="rnd"/>
          <a:effectLst/>
        </p:spPr>
        <p:style>
          <a:lnRef idx="2">
            <a:schemeClr val="accent1"/>
          </a:lnRef>
          <a:fillRef idx="0">
            <a:schemeClr val="accent1"/>
          </a:fillRef>
          <a:effectRef idx="1">
            <a:schemeClr val="accent1"/>
          </a:effectRef>
          <a:fontRef idx="minor">
            <a:schemeClr val="tx1"/>
          </a:fontRef>
        </p:style>
      </p:cxnSp>
      <p:cxnSp>
        <p:nvCxnSpPr>
          <p:cNvPr id="47" name="Straight Connector 46"/>
          <p:cNvCxnSpPr/>
          <p:nvPr/>
        </p:nvCxnSpPr>
        <p:spPr>
          <a:xfrm>
            <a:off x="6223794" y="5296746"/>
            <a:ext cx="0" cy="190500"/>
          </a:xfrm>
          <a:prstGeom prst="line">
            <a:avLst/>
          </a:prstGeom>
          <a:ln cap="rnd"/>
          <a:effectLst/>
        </p:spPr>
        <p:style>
          <a:lnRef idx="2">
            <a:schemeClr val="accent1"/>
          </a:lnRef>
          <a:fillRef idx="0">
            <a:schemeClr val="accent1"/>
          </a:fillRef>
          <a:effectRef idx="1">
            <a:schemeClr val="accent1"/>
          </a:effectRef>
          <a:fontRef idx="minor">
            <a:schemeClr val="tx1"/>
          </a:fontRef>
        </p:style>
      </p:cxnSp>
      <p:cxnSp>
        <p:nvCxnSpPr>
          <p:cNvPr id="50" name="Straight Connector 49"/>
          <p:cNvCxnSpPr/>
          <p:nvPr/>
        </p:nvCxnSpPr>
        <p:spPr>
          <a:xfrm flipH="1" flipV="1">
            <a:off x="3517108" y="5391996"/>
            <a:ext cx="2706686" cy="1"/>
          </a:xfrm>
          <a:prstGeom prst="line">
            <a:avLst/>
          </a:prstGeom>
          <a:ln cap="flat"/>
          <a:effectLst/>
        </p:spPr>
        <p:style>
          <a:lnRef idx="2">
            <a:schemeClr val="accent1"/>
          </a:lnRef>
          <a:fillRef idx="0">
            <a:schemeClr val="accent1"/>
          </a:fillRef>
          <a:effectRef idx="1">
            <a:schemeClr val="accent1"/>
          </a:effectRef>
          <a:fontRef idx="minor">
            <a:schemeClr val="tx1"/>
          </a:fontRef>
        </p:style>
      </p:cxnSp>
      <p:cxnSp>
        <p:nvCxnSpPr>
          <p:cNvPr id="54" name="Straight Connector 53"/>
          <p:cNvCxnSpPr>
            <a:endCxn id="15" idx="0"/>
          </p:cNvCxnSpPr>
          <p:nvPr/>
        </p:nvCxnSpPr>
        <p:spPr>
          <a:xfrm flipH="1">
            <a:off x="6762424" y="5296746"/>
            <a:ext cx="296398" cy="0"/>
          </a:xfrm>
          <a:prstGeom prst="line">
            <a:avLst/>
          </a:prstGeom>
          <a:ln cap="rnd"/>
          <a:effectLst/>
        </p:spPr>
        <p:style>
          <a:lnRef idx="2">
            <a:schemeClr val="accent1"/>
          </a:lnRef>
          <a:fillRef idx="0">
            <a:schemeClr val="accent1"/>
          </a:fillRef>
          <a:effectRef idx="1">
            <a:schemeClr val="accent1"/>
          </a:effectRef>
          <a:fontRef idx="minor">
            <a:schemeClr val="tx1"/>
          </a:fontRef>
        </p:style>
      </p:cxnSp>
      <p:cxnSp>
        <p:nvCxnSpPr>
          <p:cNvPr id="55" name="Straight Connector 54"/>
          <p:cNvCxnSpPr>
            <a:endCxn id="21" idx="3"/>
          </p:cNvCxnSpPr>
          <p:nvPr/>
        </p:nvCxnSpPr>
        <p:spPr>
          <a:xfrm flipH="1">
            <a:off x="6762424" y="5487246"/>
            <a:ext cx="296398" cy="1"/>
          </a:xfrm>
          <a:prstGeom prst="line">
            <a:avLst/>
          </a:prstGeom>
          <a:ln cap="rnd"/>
          <a:effectLst/>
        </p:spPr>
        <p:style>
          <a:lnRef idx="2">
            <a:schemeClr val="accent1"/>
          </a:lnRef>
          <a:fillRef idx="0">
            <a:schemeClr val="accent1"/>
          </a:fillRef>
          <a:effectRef idx="1">
            <a:schemeClr val="accent1"/>
          </a:effectRef>
          <a:fontRef idx="minor">
            <a:schemeClr val="tx1"/>
          </a:fontRef>
        </p:style>
      </p:cxnSp>
      <p:cxnSp>
        <p:nvCxnSpPr>
          <p:cNvPr id="56" name="Straight Connector 55"/>
          <p:cNvCxnSpPr/>
          <p:nvPr/>
        </p:nvCxnSpPr>
        <p:spPr>
          <a:xfrm>
            <a:off x="7058822" y="5296746"/>
            <a:ext cx="0" cy="190500"/>
          </a:xfrm>
          <a:prstGeom prst="line">
            <a:avLst/>
          </a:prstGeom>
          <a:ln cap="rnd"/>
          <a:effectLst/>
        </p:spPr>
        <p:style>
          <a:lnRef idx="2">
            <a:schemeClr val="accent1"/>
          </a:lnRef>
          <a:fillRef idx="0">
            <a:schemeClr val="accent1"/>
          </a:fillRef>
          <a:effectRef idx="1">
            <a:schemeClr val="accent1"/>
          </a:effectRef>
          <a:fontRef idx="minor">
            <a:schemeClr val="tx1"/>
          </a:fontRef>
        </p:style>
      </p:cxnSp>
      <p:cxnSp>
        <p:nvCxnSpPr>
          <p:cNvPr id="57" name="Straight Connector 56"/>
          <p:cNvCxnSpPr/>
          <p:nvPr/>
        </p:nvCxnSpPr>
        <p:spPr>
          <a:xfrm flipH="1">
            <a:off x="7058822" y="5391996"/>
            <a:ext cx="763586" cy="4864"/>
          </a:xfrm>
          <a:prstGeom prst="line">
            <a:avLst/>
          </a:prstGeom>
          <a:ln cap="rnd"/>
          <a:effectLst/>
        </p:spPr>
        <p:style>
          <a:lnRef idx="2">
            <a:schemeClr val="accent1"/>
          </a:lnRef>
          <a:fillRef idx="0">
            <a:schemeClr val="accent1"/>
          </a:fillRef>
          <a:effectRef idx="1">
            <a:schemeClr val="accent1"/>
          </a:effectRef>
          <a:fontRef idx="minor">
            <a:schemeClr val="tx1"/>
          </a:fontRef>
        </p:style>
      </p:cxnSp>
      <p:cxnSp>
        <p:nvCxnSpPr>
          <p:cNvPr id="65" name="Straight Connector 64"/>
          <p:cNvCxnSpPr>
            <a:endCxn id="21" idx="1"/>
          </p:cNvCxnSpPr>
          <p:nvPr/>
        </p:nvCxnSpPr>
        <p:spPr>
          <a:xfrm flipV="1">
            <a:off x="6641308" y="5547804"/>
            <a:ext cx="0" cy="265622"/>
          </a:xfrm>
          <a:prstGeom prst="line">
            <a:avLst/>
          </a:prstGeom>
          <a:ln cap="rnd"/>
          <a:effectLst/>
        </p:spPr>
        <p:style>
          <a:lnRef idx="2">
            <a:schemeClr val="accent1"/>
          </a:lnRef>
          <a:fillRef idx="0">
            <a:schemeClr val="accent1"/>
          </a:fillRef>
          <a:effectRef idx="1">
            <a:schemeClr val="accent1"/>
          </a:effectRef>
          <a:fontRef idx="minor">
            <a:schemeClr val="tx1"/>
          </a:fontRef>
        </p:style>
      </p:cxnSp>
      <p:cxnSp>
        <p:nvCxnSpPr>
          <p:cNvPr id="68" name="Straight Connector 67"/>
          <p:cNvCxnSpPr/>
          <p:nvPr/>
        </p:nvCxnSpPr>
        <p:spPr>
          <a:xfrm flipH="1">
            <a:off x="6641308" y="5813426"/>
            <a:ext cx="1181100" cy="0"/>
          </a:xfrm>
          <a:prstGeom prst="line">
            <a:avLst/>
          </a:prstGeom>
          <a:ln cap="rnd"/>
          <a:effectLst/>
        </p:spPr>
        <p:style>
          <a:lnRef idx="2">
            <a:schemeClr val="accent1"/>
          </a:lnRef>
          <a:fillRef idx="0">
            <a:schemeClr val="accent1"/>
          </a:fillRef>
          <a:effectRef idx="1">
            <a:schemeClr val="accent1"/>
          </a:effectRef>
          <a:fontRef idx="minor">
            <a:schemeClr val="tx1"/>
          </a:fontRef>
        </p:style>
      </p:cxnSp>
      <p:sp>
        <p:nvSpPr>
          <p:cNvPr id="73" name="TextBox 72"/>
          <p:cNvSpPr txBox="1"/>
          <p:nvPr/>
        </p:nvSpPr>
        <p:spPr>
          <a:xfrm>
            <a:off x="7930772" y="2742565"/>
            <a:ext cx="2344323" cy="287337"/>
          </a:xfrm>
          <a:prstGeom prst="rect">
            <a:avLst/>
          </a:prstGeom>
        </p:spPr>
        <p:txBody>
          <a:bodyPr vert="horz" wrap="none" lIns="0" tIns="0" rIns="0" bIns="0" rtlCol="0" anchor="t">
            <a:normAutofit/>
          </a:bodyPr>
          <a:lstStyle/>
          <a:p>
            <a:r>
              <a:rPr lang="en-GB" dirty="0">
                <a:latin typeface="+mn-lt"/>
              </a:rPr>
              <a:t>hdmi_d_p0 / hdmi_d_n0</a:t>
            </a:r>
          </a:p>
        </p:txBody>
      </p:sp>
      <p:sp>
        <p:nvSpPr>
          <p:cNvPr id="75" name="TextBox 74"/>
          <p:cNvSpPr txBox="1"/>
          <p:nvPr/>
        </p:nvSpPr>
        <p:spPr>
          <a:xfrm>
            <a:off x="7930772" y="3093524"/>
            <a:ext cx="2344323" cy="287337"/>
          </a:xfrm>
          <a:prstGeom prst="rect">
            <a:avLst/>
          </a:prstGeom>
        </p:spPr>
        <p:txBody>
          <a:bodyPr vert="horz" wrap="none" lIns="0" tIns="0" rIns="0" bIns="0" rtlCol="0" anchor="t">
            <a:normAutofit/>
          </a:bodyPr>
          <a:lstStyle/>
          <a:p>
            <a:r>
              <a:rPr lang="en-GB" dirty="0">
                <a:latin typeface="+mn-lt"/>
              </a:rPr>
              <a:t>hdmi_d_p1 / hdmi_d_n1</a:t>
            </a:r>
          </a:p>
        </p:txBody>
      </p:sp>
      <p:sp>
        <p:nvSpPr>
          <p:cNvPr id="76" name="TextBox 75"/>
          <p:cNvSpPr txBox="1"/>
          <p:nvPr/>
        </p:nvSpPr>
        <p:spPr>
          <a:xfrm>
            <a:off x="7930771" y="3472936"/>
            <a:ext cx="2344323" cy="287337"/>
          </a:xfrm>
          <a:prstGeom prst="rect">
            <a:avLst/>
          </a:prstGeom>
        </p:spPr>
        <p:txBody>
          <a:bodyPr vert="horz" wrap="none" lIns="0" tIns="0" rIns="0" bIns="0" rtlCol="0" anchor="t">
            <a:normAutofit/>
          </a:bodyPr>
          <a:lstStyle/>
          <a:p>
            <a:r>
              <a:rPr lang="en-GB" dirty="0">
                <a:latin typeface="+mn-lt"/>
              </a:rPr>
              <a:t>hdmi_d_p2 / hdmi_d_n2</a:t>
            </a:r>
          </a:p>
        </p:txBody>
      </p:sp>
      <p:sp>
        <p:nvSpPr>
          <p:cNvPr id="77" name="TextBox 76"/>
          <p:cNvSpPr txBox="1"/>
          <p:nvPr/>
        </p:nvSpPr>
        <p:spPr>
          <a:xfrm>
            <a:off x="7930770" y="3859888"/>
            <a:ext cx="2344323" cy="287337"/>
          </a:xfrm>
          <a:prstGeom prst="rect">
            <a:avLst/>
          </a:prstGeom>
        </p:spPr>
        <p:txBody>
          <a:bodyPr vert="horz" wrap="none" lIns="0" tIns="0" rIns="0" bIns="0" rtlCol="0" anchor="t">
            <a:normAutofit/>
          </a:bodyPr>
          <a:lstStyle/>
          <a:p>
            <a:r>
              <a:rPr lang="en-GB" dirty="0" err="1">
                <a:latin typeface="+mn-lt"/>
              </a:rPr>
              <a:t>hdmi_clk_p</a:t>
            </a:r>
            <a:r>
              <a:rPr lang="en-GB" dirty="0">
                <a:latin typeface="+mn-lt"/>
              </a:rPr>
              <a:t> / </a:t>
            </a:r>
            <a:r>
              <a:rPr lang="en-GB" dirty="0" err="1">
                <a:latin typeface="+mn-lt"/>
              </a:rPr>
              <a:t>hdmi_clk_n</a:t>
            </a:r>
            <a:endParaRPr lang="en-GB" dirty="0">
              <a:latin typeface="+mn-lt"/>
            </a:endParaRPr>
          </a:p>
        </p:txBody>
      </p:sp>
      <p:sp>
        <p:nvSpPr>
          <p:cNvPr id="78" name="TextBox 77"/>
          <p:cNvSpPr txBox="1"/>
          <p:nvPr/>
        </p:nvSpPr>
        <p:spPr>
          <a:xfrm>
            <a:off x="7930769" y="4457703"/>
            <a:ext cx="2344323" cy="287337"/>
          </a:xfrm>
          <a:prstGeom prst="rect">
            <a:avLst/>
          </a:prstGeom>
        </p:spPr>
        <p:txBody>
          <a:bodyPr vert="horz" wrap="none" lIns="0" tIns="0" rIns="0" bIns="0" rtlCol="0" anchor="t">
            <a:normAutofit/>
          </a:bodyPr>
          <a:lstStyle/>
          <a:p>
            <a:r>
              <a:rPr lang="en-GB" dirty="0" err="1">
                <a:latin typeface="+mn-lt"/>
              </a:rPr>
              <a:t>hdmi_scl</a:t>
            </a:r>
            <a:r>
              <a:rPr lang="en-GB" dirty="0">
                <a:latin typeface="+mn-lt"/>
              </a:rPr>
              <a:t> / </a:t>
            </a:r>
            <a:r>
              <a:rPr lang="en-GB" dirty="0" err="1">
                <a:latin typeface="+mn-lt"/>
              </a:rPr>
              <a:t>hdmi_sda</a:t>
            </a:r>
            <a:endParaRPr lang="en-GB" dirty="0">
              <a:latin typeface="+mn-lt"/>
            </a:endParaRPr>
          </a:p>
        </p:txBody>
      </p:sp>
      <p:sp>
        <p:nvSpPr>
          <p:cNvPr id="79" name="TextBox 78"/>
          <p:cNvSpPr txBox="1"/>
          <p:nvPr/>
        </p:nvSpPr>
        <p:spPr>
          <a:xfrm>
            <a:off x="7930772" y="4868589"/>
            <a:ext cx="2344323" cy="287337"/>
          </a:xfrm>
          <a:prstGeom prst="rect">
            <a:avLst/>
          </a:prstGeom>
        </p:spPr>
        <p:txBody>
          <a:bodyPr vert="horz" wrap="none" lIns="0" tIns="0" rIns="0" bIns="0" rtlCol="0" anchor="t">
            <a:normAutofit/>
          </a:bodyPr>
          <a:lstStyle/>
          <a:p>
            <a:r>
              <a:rPr lang="en-GB" dirty="0" err="1">
                <a:latin typeface="+mn-lt"/>
              </a:rPr>
              <a:t>hdmi_cec</a:t>
            </a:r>
            <a:endParaRPr lang="en-GB" dirty="0">
              <a:latin typeface="+mn-lt"/>
            </a:endParaRPr>
          </a:p>
        </p:txBody>
      </p:sp>
      <p:sp>
        <p:nvSpPr>
          <p:cNvPr id="80" name="TextBox 79"/>
          <p:cNvSpPr txBox="1"/>
          <p:nvPr/>
        </p:nvSpPr>
        <p:spPr>
          <a:xfrm>
            <a:off x="7930772" y="5248328"/>
            <a:ext cx="2344323" cy="287337"/>
          </a:xfrm>
          <a:prstGeom prst="rect">
            <a:avLst/>
          </a:prstGeom>
        </p:spPr>
        <p:txBody>
          <a:bodyPr vert="horz" wrap="none" lIns="0" tIns="0" rIns="0" bIns="0" rtlCol="0" anchor="t">
            <a:normAutofit/>
          </a:bodyPr>
          <a:lstStyle/>
          <a:p>
            <a:r>
              <a:rPr lang="en-GB" dirty="0" err="1">
                <a:latin typeface="+mn-lt"/>
              </a:rPr>
              <a:t>hdmi_hpd</a:t>
            </a:r>
            <a:endParaRPr lang="en-GB" dirty="0">
              <a:latin typeface="+mn-lt"/>
            </a:endParaRPr>
          </a:p>
        </p:txBody>
      </p:sp>
      <p:sp>
        <p:nvSpPr>
          <p:cNvPr id="81" name="TextBox 80"/>
          <p:cNvSpPr txBox="1"/>
          <p:nvPr/>
        </p:nvSpPr>
        <p:spPr>
          <a:xfrm>
            <a:off x="7930772" y="5680616"/>
            <a:ext cx="2344323" cy="287337"/>
          </a:xfrm>
          <a:prstGeom prst="rect">
            <a:avLst/>
          </a:prstGeom>
        </p:spPr>
        <p:txBody>
          <a:bodyPr vert="horz" wrap="none" lIns="0" tIns="0" rIns="0" bIns="0" rtlCol="0" anchor="t">
            <a:normAutofit/>
          </a:bodyPr>
          <a:lstStyle/>
          <a:p>
            <a:r>
              <a:rPr lang="en-GB" dirty="0" err="1">
                <a:latin typeface="+mn-lt"/>
              </a:rPr>
              <a:t>hdmi_out_en</a:t>
            </a:r>
            <a:endParaRPr lang="en-GB" dirty="0">
              <a:latin typeface="+mn-lt"/>
            </a:endParaRPr>
          </a:p>
        </p:txBody>
      </p:sp>
      <p:sp>
        <p:nvSpPr>
          <p:cNvPr id="82" name="TextBox 81"/>
          <p:cNvSpPr txBox="1"/>
          <p:nvPr/>
        </p:nvSpPr>
        <p:spPr>
          <a:xfrm>
            <a:off x="7978190" y="6292852"/>
            <a:ext cx="2344323" cy="287337"/>
          </a:xfrm>
          <a:prstGeom prst="rect">
            <a:avLst/>
          </a:prstGeom>
        </p:spPr>
        <p:txBody>
          <a:bodyPr vert="horz" wrap="none" lIns="0" tIns="0" rIns="0" bIns="0" rtlCol="0" anchor="t">
            <a:normAutofit/>
          </a:bodyPr>
          <a:lstStyle/>
          <a:p>
            <a:pPr algn="ctr"/>
            <a:r>
              <a:rPr lang="en-GB" dirty="0">
                <a:latin typeface="+mn-lt"/>
              </a:rPr>
              <a:t>FPGA</a:t>
            </a:r>
          </a:p>
        </p:txBody>
      </p:sp>
      <p:sp>
        <p:nvSpPr>
          <p:cNvPr id="70" name="Left Brace 69"/>
          <p:cNvSpPr/>
          <p:nvPr/>
        </p:nvSpPr>
        <p:spPr>
          <a:xfrm>
            <a:off x="3036096" y="2570044"/>
            <a:ext cx="481013" cy="3110571"/>
          </a:xfrm>
          <a:prstGeom prst="leftBrace">
            <a:avLst/>
          </a:prstGeom>
          <a:ln w="38100"/>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sp>
        <p:nvSpPr>
          <p:cNvPr id="86" name="TextBox 85"/>
          <p:cNvSpPr txBox="1"/>
          <p:nvPr/>
        </p:nvSpPr>
        <p:spPr>
          <a:xfrm>
            <a:off x="5074066" y="5099999"/>
            <a:ext cx="1191384" cy="287337"/>
          </a:xfrm>
          <a:prstGeom prst="rect">
            <a:avLst/>
          </a:prstGeom>
        </p:spPr>
        <p:txBody>
          <a:bodyPr vert="horz" wrap="none" lIns="0" tIns="0" rIns="0" bIns="0" rtlCol="0" anchor="t">
            <a:normAutofit/>
          </a:bodyPr>
          <a:lstStyle/>
          <a:p>
            <a:pPr algn="ctr"/>
            <a:r>
              <a:rPr lang="en-GB" dirty="0">
                <a:latin typeface="+mn-lt"/>
              </a:rPr>
              <a:t>HPD</a:t>
            </a:r>
          </a:p>
        </p:txBody>
      </p:sp>
    </p:spTree>
    <p:extLst>
      <p:ext uri="{BB962C8B-B14F-4D97-AF65-F5344CB8AC3E}">
        <p14:creationId xmlns:p14="http://schemas.microsoft.com/office/powerpoint/2010/main" val="10113404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p:txBody>
          <a:bodyPr/>
          <a:lstStyle/>
          <a:p>
            <a:r>
              <a:rPr lang="en-US" sz="2000" dirty="0"/>
              <a:t>Used by the HDMI source device to read the E-EDID data from the HDMI sink device.</a:t>
            </a:r>
          </a:p>
          <a:p>
            <a:pPr lvl="1">
              <a:spcBef>
                <a:spcPts val="600"/>
              </a:spcBef>
            </a:pPr>
            <a:r>
              <a:rPr lang="en-US" sz="1800" dirty="0"/>
              <a:t>Used to learn what audio/video formats it can take.</a:t>
            </a:r>
          </a:p>
          <a:p>
            <a:pPr>
              <a:spcBef>
                <a:spcPts val="1800"/>
              </a:spcBef>
            </a:pPr>
            <a:r>
              <a:rPr lang="en-US" sz="2000" dirty="0"/>
              <a:t>Based on the I²C bus specification.</a:t>
            </a:r>
          </a:p>
          <a:p>
            <a:pPr lvl="1">
              <a:spcBef>
                <a:spcPts val="600"/>
              </a:spcBef>
            </a:pPr>
            <a:r>
              <a:rPr lang="en-US" sz="1800" dirty="0"/>
              <a:t>Usually implemented by an I²C EEPROM at address 0x50.</a:t>
            </a:r>
          </a:p>
          <a:p>
            <a:pPr lvl="1">
              <a:spcBef>
                <a:spcPts val="600"/>
              </a:spcBef>
            </a:pPr>
            <a:r>
              <a:rPr lang="en-US" sz="1800" dirty="0"/>
              <a:t>Implemented on FPGA in our Lab.</a:t>
            </a:r>
            <a:endParaRPr lang="en-GB" sz="1800" dirty="0"/>
          </a:p>
        </p:txBody>
      </p:sp>
      <p:sp>
        <p:nvSpPr>
          <p:cNvPr id="3" name="Title 2"/>
          <p:cNvSpPr>
            <a:spLocks noGrp="1"/>
          </p:cNvSpPr>
          <p:nvPr>
            <p:ph type="title"/>
          </p:nvPr>
        </p:nvSpPr>
        <p:spPr/>
        <p:txBody>
          <a:bodyPr>
            <a:normAutofit/>
          </a:bodyPr>
          <a:lstStyle/>
          <a:p>
            <a:r>
              <a:rPr lang="en-US" dirty="0"/>
              <a:t>HDMI Signals: </a:t>
            </a:r>
            <a:r>
              <a:rPr lang="en-GB" dirty="0"/>
              <a:t>Display Data Channel (DDC)</a:t>
            </a:r>
          </a:p>
        </p:txBody>
      </p:sp>
    </p:spTree>
    <p:extLst>
      <p:ext uri="{BB962C8B-B14F-4D97-AF65-F5344CB8AC3E}">
        <p14:creationId xmlns:p14="http://schemas.microsoft.com/office/powerpoint/2010/main" val="35630213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p:txBody>
          <a:bodyPr/>
          <a:lstStyle/>
          <a:p>
            <a:pPr>
              <a:spcBef>
                <a:spcPts val="1800"/>
              </a:spcBef>
            </a:pPr>
            <a:r>
              <a:rPr lang="en-US" sz="2000" dirty="0"/>
              <a:t>Designed to allow the command and control of up-to 15 CEC-enabled devices connected through HDMI by using only one of their remote controls.</a:t>
            </a:r>
          </a:p>
          <a:p>
            <a:pPr>
              <a:spcBef>
                <a:spcPts val="1800"/>
              </a:spcBef>
            </a:pPr>
            <a:r>
              <a:rPr lang="en-US" sz="2000" dirty="0"/>
              <a:t>One-wire bidirectional serial bus based on the CENELEC standard </a:t>
            </a:r>
            <a:r>
              <a:rPr lang="en-US" sz="2000" dirty="0" err="1"/>
              <a:t>AV.link</a:t>
            </a:r>
            <a:r>
              <a:rPr lang="en-US" sz="2000" dirty="0"/>
              <a:t> protocol.</a:t>
            </a:r>
          </a:p>
          <a:p>
            <a:pPr>
              <a:spcBef>
                <a:spcPts val="1800"/>
              </a:spcBef>
            </a:pPr>
            <a:r>
              <a:rPr lang="en-US" sz="2000" dirty="0"/>
              <a:t>Implementation is optional.</a:t>
            </a:r>
            <a:endParaRPr lang="en-GB" sz="2000" dirty="0"/>
          </a:p>
        </p:txBody>
      </p:sp>
      <p:sp>
        <p:nvSpPr>
          <p:cNvPr id="3" name="Title 2"/>
          <p:cNvSpPr>
            <a:spLocks noGrp="1"/>
          </p:cNvSpPr>
          <p:nvPr>
            <p:ph type="title"/>
          </p:nvPr>
        </p:nvSpPr>
        <p:spPr/>
        <p:txBody>
          <a:bodyPr>
            <a:normAutofit/>
          </a:bodyPr>
          <a:lstStyle/>
          <a:p>
            <a:r>
              <a:rPr lang="en-US" dirty="0"/>
              <a:t>HDMI Signals: </a:t>
            </a:r>
            <a:r>
              <a:rPr lang="en-GB" dirty="0"/>
              <a:t>Consumer Electronics Control (CEC)</a:t>
            </a:r>
          </a:p>
        </p:txBody>
      </p:sp>
    </p:spTree>
    <p:extLst>
      <p:ext uri="{BB962C8B-B14F-4D97-AF65-F5344CB8AC3E}">
        <p14:creationId xmlns:p14="http://schemas.microsoft.com/office/powerpoint/2010/main" val="9336789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p:txBody>
          <a:bodyPr/>
          <a:lstStyle/>
          <a:p>
            <a:pPr>
              <a:spcBef>
                <a:spcPts val="1800"/>
              </a:spcBef>
            </a:pPr>
            <a:r>
              <a:rPr lang="en-US" sz="2000" dirty="0"/>
              <a:t>Weak pulled-up to a positive voltage on sink devices.</a:t>
            </a:r>
          </a:p>
          <a:p>
            <a:pPr>
              <a:spcBef>
                <a:spcPts val="1800"/>
              </a:spcBef>
            </a:pPr>
            <a:r>
              <a:rPr lang="en-US" sz="2000" dirty="0"/>
              <a:t>Pulled-down to ground on source devices.</a:t>
            </a:r>
          </a:p>
          <a:p>
            <a:pPr>
              <a:spcBef>
                <a:spcPts val="1800"/>
              </a:spcBef>
            </a:pPr>
            <a:r>
              <a:rPr lang="en-US" sz="2000" dirty="0"/>
              <a:t>Allow sink devices to detect a plug action of sources</a:t>
            </a:r>
            <a:endParaRPr lang="en-GB" sz="2000" dirty="0"/>
          </a:p>
        </p:txBody>
      </p:sp>
      <p:sp>
        <p:nvSpPr>
          <p:cNvPr id="3" name="Title 2"/>
          <p:cNvSpPr>
            <a:spLocks noGrp="1"/>
          </p:cNvSpPr>
          <p:nvPr>
            <p:ph type="title"/>
          </p:nvPr>
        </p:nvSpPr>
        <p:spPr/>
        <p:txBody>
          <a:bodyPr>
            <a:normAutofit/>
          </a:bodyPr>
          <a:lstStyle/>
          <a:p>
            <a:r>
              <a:rPr lang="en-US" dirty="0"/>
              <a:t>HDMI Signals: </a:t>
            </a:r>
            <a:r>
              <a:rPr lang="en-GB" dirty="0"/>
              <a:t>Hot Plug Detect (HPD)</a:t>
            </a:r>
          </a:p>
        </p:txBody>
      </p:sp>
    </p:spTree>
    <p:extLst>
      <p:ext uri="{BB962C8B-B14F-4D97-AF65-F5344CB8AC3E}">
        <p14:creationId xmlns:p14="http://schemas.microsoft.com/office/powerpoint/2010/main" val="30279951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a:xfrm>
            <a:off x="483135" y="1077687"/>
            <a:ext cx="11155752" cy="2460171"/>
          </a:xfrm>
        </p:spPr>
        <p:txBody>
          <a:bodyPr/>
          <a:lstStyle/>
          <a:p>
            <a:r>
              <a:rPr lang="en-GB" sz="2000" dirty="0" err="1"/>
              <a:t>Deserializing</a:t>
            </a:r>
            <a:r>
              <a:rPr lang="en-GB" sz="2000" dirty="0"/>
              <a:t> TMDS channels to 10-bit parallel data.</a:t>
            </a:r>
          </a:p>
          <a:p>
            <a:pPr>
              <a:spcBef>
                <a:spcPts val="1200"/>
              </a:spcBef>
            </a:pPr>
            <a:r>
              <a:rPr lang="en-US" sz="2000" dirty="0"/>
              <a:t>10b/8b decoding to 8-bit video data and VSYNC/HSYNC.</a:t>
            </a:r>
          </a:p>
          <a:p>
            <a:pPr>
              <a:spcBef>
                <a:spcPts val="1200"/>
              </a:spcBef>
            </a:pPr>
            <a:r>
              <a:rPr lang="en-US" sz="2000" dirty="0"/>
              <a:t>Transmitting video data and VSYNC/HSYNC to AXI-Stream clock domain using a FIFO.</a:t>
            </a:r>
          </a:p>
          <a:p>
            <a:pPr>
              <a:spcBef>
                <a:spcPts val="1200"/>
              </a:spcBef>
            </a:pPr>
            <a:r>
              <a:rPr lang="en-US" sz="2000" dirty="0"/>
              <a:t>Generating TLAST and TUSER of AXI-Stream interface.</a:t>
            </a:r>
          </a:p>
          <a:p>
            <a:pPr>
              <a:spcBef>
                <a:spcPts val="1200"/>
              </a:spcBef>
            </a:pPr>
            <a:r>
              <a:rPr lang="en-US" sz="2000" dirty="0"/>
              <a:t>DDC implementation.</a:t>
            </a:r>
            <a:endParaRPr lang="en-GB" sz="2000" dirty="0"/>
          </a:p>
        </p:txBody>
      </p:sp>
      <p:sp>
        <p:nvSpPr>
          <p:cNvPr id="3" name="Title 2"/>
          <p:cNvSpPr>
            <a:spLocks noGrp="1"/>
          </p:cNvSpPr>
          <p:nvPr>
            <p:ph type="title"/>
          </p:nvPr>
        </p:nvSpPr>
        <p:spPr/>
        <p:txBody>
          <a:bodyPr>
            <a:normAutofit/>
          </a:bodyPr>
          <a:lstStyle/>
          <a:p>
            <a:r>
              <a:rPr lang="en-GB" dirty="0"/>
              <a:t>AXI4-Stream HDMI Input Peripheral</a:t>
            </a:r>
          </a:p>
        </p:txBody>
      </p:sp>
      <p:sp>
        <p:nvSpPr>
          <p:cNvPr id="89" name="TextBox 88"/>
          <p:cNvSpPr txBox="1"/>
          <p:nvPr/>
        </p:nvSpPr>
        <p:spPr>
          <a:xfrm>
            <a:off x="9809969" y="4710934"/>
            <a:ext cx="1014355" cy="588696"/>
          </a:xfrm>
          <a:prstGeom prst="rect">
            <a:avLst/>
          </a:prstGeom>
        </p:spPr>
        <p:txBody>
          <a:bodyPr vert="horz" wrap="none" lIns="0" tIns="0" rIns="0" bIns="0" rtlCol="0" anchor="t">
            <a:normAutofit/>
          </a:bodyPr>
          <a:lstStyle/>
          <a:p>
            <a:pPr algn="ctr"/>
            <a:r>
              <a:rPr lang="en-GB" sz="1600" dirty="0">
                <a:latin typeface="+mn-lt"/>
              </a:rPr>
              <a:t>AXI4-</a:t>
            </a:r>
            <a:br>
              <a:rPr lang="en-GB" sz="1600" dirty="0">
                <a:latin typeface="+mn-lt"/>
              </a:rPr>
            </a:br>
            <a:r>
              <a:rPr lang="en-GB" sz="1600" dirty="0">
                <a:latin typeface="+mn-lt"/>
              </a:rPr>
              <a:t>Stream</a:t>
            </a:r>
          </a:p>
        </p:txBody>
      </p:sp>
      <p:grpSp>
        <p:nvGrpSpPr>
          <p:cNvPr id="4" name="Group 3"/>
          <p:cNvGrpSpPr/>
          <p:nvPr/>
        </p:nvGrpSpPr>
        <p:grpSpPr>
          <a:xfrm>
            <a:off x="1544602" y="3415472"/>
            <a:ext cx="8432790" cy="2876747"/>
            <a:chOff x="1384309" y="3468074"/>
            <a:chExt cx="8432790" cy="2876747"/>
          </a:xfrm>
        </p:grpSpPr>
        <p:cxnSp>
          <p:nvCxnSpPr>
            <p:cNvPr id="5" name="Straight Connector 4"/>
            <p:cNvCxnSpPr>
              <a:endCxn id="10" idx="1"/>
            </p:cNvCxnSpPr>
            <p:nvPr/>
          </p:nvCxnSpPr>
          <p:spPr>
            <a:xfrm>
              <a:off x="2417875" y="4256844"/>
              <a:ext cx="574244" cy="0"/>
            </a:xfrm>
            <a:prstGeom prst="line">
              <a:avLst/>
            </a:prstGeom>
            <a:ln w="38100" cap="flat" cmpd="sng">
              <a:tailEnd type="arrow" w="sm" len="sm"/>
            </a:ln>
            <a:effectLst/>
          </p:spPr>
          <p:style>
            <a:lnRef idx="2">
              <a:schemeClr val="accent1"/>
            </a:lnRef>
            <a:fillRef idx="0">
              <a:schemeClr val="accent1"/>
            </a:fillRef>
            <a:effectRef idx="1">
              <a:schemeClr val="accent1"/>
            </a:effectRef>
            <a:fontRef idx="minor">
              <a:schemeClr val="tx1"/>
            </a:fontRef>
          </p:style>
        </p:cxnSp>
        <p:cxnSp>
          <p:nvCxnSpPr>
            <p:cNvPr id="7" name="Straight Connector 6"/>
            <p:cNvCxnSpPr>
              <a:endCxn id="11" idx="1"/>
            </p:cNvCxnSpPr>
            <p:nvPr/>
          </p:nvCxnSpPr>
          <p:spPr>
            <a:xfrm>
              <a:off x="2417875" y="4778813"/>
              <a:ext cx="574244" cy="1"/>
            </a:xfrm>
            <a:prstGeom prst="line">
              <a:avLst/>
            </a:prstGeom>
            <a:ln w="38100" cap="flat" cmpd="sng">
              <a:tailEnd type="arrow" w="sm" len="sm"/>
            </a:ln>
            <a:effectLst/>
          </p:spPr>
          <p:style>
            <a:lnRef idx="2">
              <a:schemeClr val="accent1"/>
            </a:lnRef>
            <a:fillRef idx="0">
              <a:schemeClr val="accent1"/>
            </a:fillRef>
            <a:effectRef idx="1">
              <a:schemeClr val="accent1"/>
            </a:effectRef>
            <a:fontRef idx="minor">
              <a:schemeClr val="tx1"/>
            </a:fontRef>
          </p:style>
        </p:cxnSp>
        <p:cxnSp>
          <p:nvCxnSpPr>
            <p:cNvPr id="8" name="Straight Connector 7"/>
            <p:cNvCxnSpPr>
              <a:endCxn id="12" idx="1"/>
            </p:cNvCxnSpPr>
            <p:nvPr/>
          </p:nvCxnSpPr>
          <p:spPr>
            <a:xfrm>
              <a:off x="2417875" y="5300783"/>
              <a:ext cx="574244" cy="1"/>
            </a:xfrm>
            <a:prstGeom prst="line">
              <a:avLst/>
            </a:prstGeom>
            <a:ln w="38100" cap="flat" cmpd="sng">
              <a:tailEnd type="arrow" w="sm" len="sm"/>
            </a:ln>
            <a:effectLst/>
          </p:spPr>
          <p:style>
            <a:lnRef idx="2">
              <a:schemeClr val="accent1"/>
            </a:lnRef>
            <a:fillRef idx="0">
              <a:schemeClr val="accent1"/>
            </a:fillRef>
            <a:effectRef idx="1">
              <a:schemeClr val="accent1"/>
            </a:effectRef>
            <a:fontRef idx="minor">
              <a:schemeClr val="tx1"/>
            </a:fontRef>
          </p:style>
        </p:cxnSp>
        <p:sp>
          <p:nvSpPr>
            <p:cNvPr id="10" name="Rectangle 9"/>
            <p:cNvSpPr/>
            <p:nvPr/>
          </p:nvSpPr>
          <p:spPr>
            <a:xfrm>
              <a:off x="2992119" y="4074745"/>
              <a:ext cx="800100" cy="364197"/>
            </a:xfrm>
            <a:prstGeom prst="rect">
              <a:avLst/>
            </a:prstGeom>
            <a:noFill/>
            <a:ln w="38100"/>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dirty="0"/>
                <a:t>1:10</a:t>
              </a:r>
              <a:endParaRPr lang="en-GB" sz="1600" dirty="0"/>
            </a:p>
          </p:txBody>
        </p:sp>
        <p:sp>
          <p:nvSpPr>
            <p:cNvPr id="11" name="Rectangle 10"/>
            <p:cNvSpPr/>
            <p:nvPr/>
          </p:nvSpPr>
          <p:spPr>
            <a:xfrm>
              <a:off x="2992119" y="4596715"/>
              <a:ext cx="800100" cy="364197"/>
            </a:xfrm>
            <a:prstGeom prst="rect">
              <a:avLst/>
            </a:prstGeom>
            <a:noFill/>
            <a:ln w="38100"/>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dirty="0"/>
                <a:t>1:10</a:t>
              </a:r>
              <a:endParaRPr lang="en-GB" sz="1600" dirty="0"/>
            </a:p>
          </p:txBody>
        </p:sp>
        <p:sp>
          <p:nvSpPr>
            <p:cNvPr id="12" name="Rectangle 11"/>
            <p:cNvSpPr/>
            <p:nvPr/>
          </p:nvSpPr>
          <p:spPr>
            <a:xfrm>
              <a:off x="2992119" y="5118685"/>
              <a:ext cx="800100" cy="364197"/>
            </a:xfrm>
            <a:prstGeom prst="rect">
              <a:avLst/>
            </a:prstGeom>
            <a:noFill/>
            <a:ln w="38100"/>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dirty="0"/>
                <a:t>1:10</a:t>
              </a:r>
              <a:endParaRPr lang="en-GB" sz="1600" dirty="0"/>
            </a:p>
          </p:txBody>
        </p:sp>
        <p:cxnSp>
          <p:nvCxnSpPr>
            <p:cNvPr id="16" name="Straight Connector 15"/>
            <p:cNvCxnSpPr>
              <a:stCxn id="10" idx="3"/>
              <a:endCxn id="19" idx="1"/>
            </p:cNvCxnSpPr>
            <p:nvPr/>
          </p:nvCxnSpPr>
          <p:spPr>
            <a:xfrm>
              <a:off x="3792219" y="4256844"/>
              <a:ext cx="772363" cy="0"/>
            </a:xfrm>
            <a:prstGeom prst="line">
              <a:avLst/>
            </a:prstGeom>
            <a:ln w="38100" cap="flat" cmpd="sng">
              <a:tailEnd type="arrow" w="sm" len="sm"/>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a:stCxn id="11" idx="3"/>
              <a:endCxn id="20" idx="1"/>
            </p:cNvCxnSpPr>
            <p:nvPr/>
          </p:nvCxnSpPr>
          <p:spPr>
            <a:xfrm>
              <a:off x="3792219" y="4778814"/>
              <a:ext cx="772363" cy="0"/>
            </a:xfrm>
            <a:prstGeom prst="line">
              <a:avLst/>
            </a:prstGeom>
            <a:ln w="38100" cap="flat" cmpd="sng">
              <a:tailEnd type="arrow" w="sm" len="sm"/>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a:stCxn id="12" idx="3"/>
              <a:endCxn id="21" idx="1"/>
            </p:cNvCxnSpPr>
            <p:nvPr/>
          </p:nvCxnSpPr>
          <p:spPr>
            <a:xfrm>
              <a:off x="3792219" y="5300784"/>
              <a:ext cx="772363" cy="0"/>
            </a:xfrm>
            <a:prstGeom prst="line">
              <a:avLst/>
            </a:prstGeom>
            <a:ln w="38100" cap="flat" cmpd="sng">
              <a:tailEnd type="arrow" w="sm" len="sm"/>
            </a:ln>
            <a:effectLst/>
          </p:spPr>
          <p:style>
            <a:lnRef idx="2">
              <a:schemeClr val="accent1"/>
            </a:lnRef>
            <a:fillRef idx="0">
              <a:schemeClr val="accent1"/>
            </a:fillRef>
            <a:effectRef idx="1">
              <a:schemeClr val="accent1"/>
            </a:effectRef>
            <a:fontRef idx="minor">
              <a:schemeClr val="tx1"/>
            </a:fontRef>
          </p:style>
        </p:cxnSp>
        <p:sp>
          <p:nvSpPr>
            <p:cNvPr id="19" name="Rectangle 18"/>
            <p:cNvSpPr/>
            <p:nvPr/>
          </p:nvSpPr>
          <p:spPr>
            <a:xfrm>
              <a:off x="4564582" y="4074745"/>
              <a:ext cx="925849" cy="364197"/>
            </a:xfrm>
            <a:prstGeom prst="rect">
              <a:avLst/>
            </a:prstGeom>
            <a:noFill/>
            <a:ln w="38100"/>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dirty="0"/>
                <a:t>10b/8b</a:t>
              </a:r>
              <a:endParaRPr lang="en-GB" sz="1600" dirty="0"/>
            </a:p>
          </p:txBody>
        </p:sp>
        <p:sp>
          <p:nvSpPr>
            <p:cNvPr id="20" name="Rectangle 19"/>
            <p:cNvSpPr/>
            <p:nvPr/>
          </p:nvSpPr>
          <p:spPr>
            <a:xfrm>
              <a:off x="4564582" y="4596715"/>
              <a:ext cx="925849" cy="364197"/>
            </a:xfrm>
            <a:prstGeom prst="rect">
              <a:avLst/>
            </a:prstGeom>
            <a:noFill/>
            <a:ln w="38100"/>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dirty="0"/>
                <a:t>10b/8b</a:t>
              </a:r>
              <a:endParaRPr lang="en-GB" sz="1600" dirty="0"/>
            </a:p>
          </p:txBody>
        </p:sp>
        <p:sp>
          <p:nvSpPr>
            <p:cNvPr id="21" name="Rectangle 20"/>
            <p:cNvSpPr/>
            <p:nvPr/>
          </p:nvSpPr>
          <p:spPr>
            <a:xfrm>
              <a:off x="4564582" y="5118685"/>
              <a:ext cx="925849" cy="364197"/>
            </a:xfrm>
            <a:prstGeom prst="rect">
              <a:avLst/>
            </a:prstGeom>
            <a:noFill/>
            <a:ln w="38100"/>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dirty="0"/>
                <a:t>10b/8b</a:t>
              </a:r>
              <a:endParaRPr lang="en-GB" sz="1600" dirty="0"/>
            </a:p>
          </p:txBody>
        </p:sp>
        <p:sp>
          <p:nvSpPr>
            <p:cNvPr id="22" name="TextBox 21"/>
            <p:cNvSpPr txBox="1"/>
            <p:nvPr/>
          </p:nvSpPr>
          <p:spPr>
            <a:xfrm>
              <a:off x="3776384" y="3912574"/>
              <a:ext cx="791334" cy="287337"/>
            </a:xfrm>
            <a:prstGeom prst="rect">
              <a:avLst/>
            </a:prstGeom>
          </p:spPr>
          <p:txBody>
            <a:bodyPr vert="horz" wrap="none" lIns="0" tIns="0" rIns="0" bIns="0" rtlCol="0" anchor="t">
              <a:normAutofit/>
            </a:bodyPr>
            <a:lstStyle/>
            <a:p>
              <a:pPr algn="ctr"/>
              <a:r>
                <a:rPr lang="en-GB" sz="1600" dirty="0">
                  <a:latin typeface="+mn-lt"/>
                </a:rPr>
                <a:t>10bits</a:t>
              </a:r>
            </a:p>
          </p:txBody>
        </p:sp>
        <p:cxnSp>
          <p:nvCxnSpPr>
            <p:cNvPr id="27" name="Straight Connector 26"/>
            <p:cNvCxnSpPr>
              <a:stCxn id="20" idx="3"/>
              <a:endCxn id="30" idx="1"/>
            </p:cNvCxnSpPr>
            <p:nvPr/>
          </p:nvCxnSpPr>
          <p:spPr>
            <a:xfrm>
              <a:off x="5490431" y="4778814"/>
              <a:ext cx="979152" cy="0"/>
            </a:xfrm>
            <a:prstGeom prst="line">
              <a:avLst/>
            </a:prstGeom>
            <a:ln w="38100" cap="flat" cmpd="sng">
              <a:tailEnd type="arrow" w="sm" len="sm"/>
            </a:ln>
            <a:effectLst/>
          </p:spPr>
          <p:style>
            <a:lnRef idx="2">
              <a:schemeClr val="accent1"/>
            </a:lnRef>
            <a:fillRef idx="0">
              <a:schemeClr val="accent1"/>
            </a:fillRef>
            <a:effectRef idx="1">
              <a:schemeClr val="accent1"/>
            </a:effectRef>
            <a:fontRef idx="minor">
              <a:schemeClr val="tx1"/>
            </a:fontRef>
          </p:style>
        </p:cxnSp>
        <p:sp>
          <p:nvSpPr>
            <p:cNvPr id="30" name="Rectangle 29"/>
            <p:cNvSpPr/>
            <p:nvPr/>
          </p:nvSpPr>
          <p:spPr>
            <a:xfrm>
              <a:off x="6469583" y="4074745"/>
              <a:ext cx="800100" cy="1408137"/>
            </a:xfrm>
            <a:prstGeom prst="rect">
              <a:avLst/>
            </a:prstGeom>
            <a:noFill/>
            <a:ln w="38100"/>
          </p:spPr>
          <p:style>
            <a:lnRef idx="2">
              <a:schemeClr val="accent1"/>
            </a:lnRef>
            <a:fillRef idx="1">
              <a:schemeClr val="lt1"/>
            </a:fillRef>
            <a:effectRef idx="0">
              <a:schemeClr val="accent1"/>
            </a:effectRef>
            <a:fontRef idx="minor">
              <a:schemeClr val="dk1"/>
            </a:fontRef>
          </p:style>
          <p:txBody>
            <a:bodyPr rtlCol="0" anchor="ctr"/>
            <a:lstStyle/>
            <a:p>
              <a:pPr algn="ctr"/>
              <a:endParaRPr lang="en-GB" sz="1600" dirty="0"/>
            </a:p>
          </p:txBody>
        </p:sp>
        <p:sp>
          <p:nvSpPr>
            <p:cNvPr id="32" name="TextBox 31"/>
            <p:cNvSpPr txBox="1"/>
            <p:nvPr/>
          </p:nvSpPr>
          <p:spPr>
            <a:xfrm>
              <a:off x="5527119" y="3902794"/>
              <a:ext cx="395667" cy="287337"/>
            </a:xfrm>
            <a:prstGeom prst="rect">
              <a:avLst/>
            </a:prstGeom>
          </p:spPr>
          <p:txBody>
            <a:bodyPr vert="horz" wrap="none" lIns="0" tIns="0" rIns="0" bIns="0" rtlCol="0" anchor="t">
              <a:normAutofit/>
            </a:bodyPr>
            <a:lstStyle/>
            <a:p>
              <a:pPr algn="ctr"/>
              <a:r>
                <a:rPr lang="en-GB" sz="1600" dirty="0">
                  <a:latin typeface="+mn-lt"/>
                </a:rPr>
                <a:t>B</a:t>
              </a:r>
            </a:p>
          </p:txBody>
        </p:sp>
        <p:cxnSp>
          <p:nvCxnSpPr>
            <p:cNvPr id="43" name="Straight Connector 42"/>
            <p:cNvCxnSpPr>
              <a:stCxn id="19" idx="3"/>
            </p:cNvCxnSpPr>
            <p:nvPr/>
          </p:nvCxnSpPr>
          <p:spPr>
            <a:xfrm>
              <a:off x="5490431" y="4256844"/>
              <a:ext cx="535718" cy="0"/>
            </a:xfrm>
            <a:prstGeom prst="line">
              <a:avLst/>
            </a:prstGeom>
            <a:ln cap="rnd"/>
            <a:effectLst/>
          </p:spPr>
          <p:style>
            <a:lnRef idx="2">
              <a:schemeClr val="accent1"/>
            </a:lnRef>
            <a:fillRef idx="0">
              <a:schemeClr val="accent1"/>
            </a:fillRef>
            <a:effectRef idx="1">
              <a:schemeClr val="accent1"/>
            </a:effectRef>
            <a:fontRef idx="minor">
              <a:schemeClr val="tx1"/>
            </a:fontRef>
          </p:style>
        </p:cxnSp>
        <p:cxnSp>
          <p:nvCxnSpPr>
            <p:cNvPr id="45" name="Straight Connector 44"/>
            <p:cNvCxnSpPr>
              <a:stCxn id="21" idx="3"/>
            </p:cNvCxnSpPr>
            <p:nvPr/>
          </p:nvCxnSpPr>
          <p:spPr>
            <a:xfrm>
              <a:off x="5490431" y="5300784"/>
              <a:ext cx="535718" cy="1"/>
            </a:xfrm>
            <a:prstGeom prst="line">
              <a:avLst/>
            </a:prstGeom>
            <a:ln cap="rnd"/>
            <a:effectLst/>
          </p:spPr>
          <p:style>
            <a:lnRef idx="2">
              <a:schemeClr val="accent1"/>
            </a:lnRef>
            <a:fillRef idx="0">
              <a:schemeClr val="accent1"/>
            </a:fillRef>
            <a:effectRef idx="1">
              <a:schemeClr val="accent1"/>
            </a:effectRef>
            <a:fontRef idx="minor">
              <a:schemeClr val="tx1"/>
            </a:fontRef>
          </p:style>
        </p:cxnSp>
        <p:cxnSp>
          <p:nvCxnSpPr>
            <p:cNvPr id="47" name="Straight Connector 46"/>
            <p:cNvCxnSpPr/>
            <p:nvPr/>
          </p:nvCxnSpPr>
          <p:spPr>
            <a:xfrm flipV="1">
              <a:off x="6026149" y="4256845"/>
              <a:ext cx="0" cy="1043940"/>
            </a:xfrm>
            <a:prstGeom prst="line">
              <a:avLst/>
            </a:prstGeom>
            <a:ln cap="rnd"/>
            <a:effectLst/>
          </p:spPr>
          <p:style>
            <a:lnRef idx="2">
              <a:schemeClr val="accent1"/>
            </a:lnRef>
            <a:fillRef idx="0">
              <a:schemeClr val="accent1"/>
            </a:fillRef>
            <a:effectRef idx="1">
              <a:schemeClr val="accent1"/>
            </a:effectRef>
            <a:fontRef idx="minor">
              <a:schemeClr val="tx1"/>
            </a:fontRef>
          </p:style>
        </p:cxnSp>
        <p:cxnSp>
          <p:nvCxnSpPr>
            <p:cNvPr id="50" name="Straight Connector 49"/>
            <p:cNvCxnSpPr>
              <a:stCxn id="19" idx="0"/>
            </p:cNvCxnSpPr>
            <p:nvPr/>
          </p:nvCxnSpPr>
          <p:spPr>
            <a:xfrm flipH="1" flipV="1">
              <a:off x="5027506" y="3799644"/>
              <a:ext cx="1" cy="275101"/>
            </a:xfrm>
            <a:prstGeom prst="line">
              <a:avLst/>
            </a:prstGeom>
            <a:ln cap="rnd"/>
            <a:effectLst/>
          </p:spPr>
          <p:style>
            <a:lnRef idx="2">
              <a:schemeClr val="accent1"/>
            </a:lnRef>
            <a:fillRef idx="0">
              <a:schemeClr val="accent1"/>
            </a:fillRef>
            <a:effectRef idx="1">
              <a:schemeClr val="accent1"/>
            </a:effectRef>
            <a:fontRef idx="minor">
              <a:schemeClr val="tx1"/>
            </a:fontRef>
          </p:style>
        </p:cxnSp>
        <p:sp>
          <p:nvSpPr>
            <p:cNvPr id="59" name="TextBox 58"/>
            <p:cNvSpPr txBox="1"/>
            <p:nvPr/>
          </p:nvSpPr>
          <p:spPr>
            <a:xfrm>
              <a:off x="5510282" y="4446696"/>
              <a:ext cx="395667" cy="287337"/>
            </a:xfrm>
            <a:prstGeom prst="rect">
              <a:avLst/>
            </a:prstGeom>
          </p:spPr>
          <p:txBody>
            <a:bodyPr vert="horz" wrap="none" lIns="0" tIns="0" rIns="0" bIns="0" rtlCol="0" anchor="t">
              <a:normAutofit/>
            </a:bodyPr>
            <a:lstStyle/>
            <a:p>
              <a:pPr algn="ctr"/>
              <a:r>
                <a:rPr lang="en-GB" sz="1600" dirty="0">
                  <a:latin typeface="+mn-lt"/>
                </a:rPr>
                <a:t>G</a:t>
              </a:r>
            </a:p>
          </p:txBody>
        </p:sp>
        <p:sp>
          <p:nvSpPr>
            <p:cNvPr id="60" name="TextBox 59"/>
            <p:cNvSpPr txBox="1"/>
            <p:nvPr/>
          </p:nvSpPr>
          <p:spPr>
            <a:xfrm>
              <a:off x="5527119" y="4957992"/>
              <a:ext cx="395667" cy="287337"/>
            </a:xfrm>
            <a:prstGeom prst="rect">
              <a:avLst/>
            </a:prstGeom>
          </p:spPr>
          <p:txBody>
            <a:bodyPr vert="horz" wrap="none" lIns="0" tIns="0" rIns="0" bIns="0" rtlCol="0" anchor="t">
              <a:normAutofit/>
            </a:bodyPr>
            <a:lstStyle/>
            <a:p>
              <a:pPr algn="ctr"/>
              <a:r>
                <a:rPr lang="en-GB" sz="1600" dirty="0">
                  <a:latin typeface="+mn-lt"/>
                </a:rPr>
                <a:t>R</a:t>
              </a:r>
            </a:p>
          </p:txBody>
        </p:sp>
        <p:sp>
          <p:nvSpPr>
            <p:cNvPr id="61" name="TextBox 60"/>
            <p:cNvSpPr txBox="1"/>
            <p:nvPr/>
          </p:nvSpPr>
          <p:spPr>
            <a:xfrm>
              <a:off x="5063732" y="3468074"/>
              <a:ext cx="853401" cy="287337"/>
            </a:xfrm>
            <a:prstGeom prst="rect">
              <a:avLst/>
            </a:prstGeom>
          </p:spPr>
          <p:txBody>
            <a:bodyPr vert="horz" wrap="none" lIns="0" tIns="0" rIns="0" bIns="0" rtlCol="0" anchor="t">
              <a:normAutofit/>
            </a:bodyPr>
            <a:lstStyle/>
            <a:p>
              <a:pPr algn="ctr"/>
              <a:r>
                <a:rPr lang="en-GB" sz="1600" dirty="0">
                  <a:latin typeface="+mn-lt"/>
                </a:rPr>
                <a:t>VS / HS</a:t>
              </a:r>
            </a:p>
          </p:txBody>
        </p:sp>
        <p:sp>
          <p:nvSpPr>
            <p:cNvPr id="62" name="TextBox 61"/>
            <p:cNvSpPr txBox="1"/>
            <p:nvPr/>
          </p:nvSpPr>
          <p:spPr>
            <a:xfrm>
              <a:off x="3773249" y="4432592"/>
              <a:ext cx="791334" cy="287337"/>
            </a:xfrm>
            <a:prstGeom prst="rect">
              <a:avLst/>
            </a:prstGeom>
          </p:spPr>
          <p:txBody>
            <a:bodyPr vert="horz" wrap="none" lIns="0" tIns="0" rIns="0" bIns="0" rtlCol="0" anchor="t">
              <a:normAutofit/>
            </a:bodyPr>
            <a:lstStyle/>
            <a:p>
              <a:pPr algn="ctr"/>
              <a:r>
                <a:rPr lang="en-GB" sz="1600" dirty="0">
                  <a:latin typeface="+mn-lt"/>
                </a:rPr>
                <a:t>10bits</a:t>
              </a:r>
            </a:p>
          </p:txBody>
        </p:sp>
        <p:sp>
          <p:nvSpPr>
            <p:cNvPr id="63" name="TextBox 62"/>
            <p:cNvSpPr txBox="1"/>
            <p:nvPr/>
          </p:nvSpPr>
          <p:spPr>
            <a:xfrm>
              <a:off x="3773249" y="4957991"/>
              <a:ext cx="791334" cy="287337"/>
            </a:xfrm>
            <a:prstGeom prst="rect">
              <a:avLst/>
            </a:prstGeom>
          </p:spPr>
          <p:txBody>
            <a:bodyPr vert="horz" wrap="none" lIns="0" tIns="0" rIns="0" bIns="0" rtlCol="0" anchor="t">
              <a:normAutofit/>
            </a:bodyPr>
            <a:lstStyle/>
            <a:p>
              <a:pPr algn="ctr"/>
              <a:r>
                <a:rPr lang="en-GB" sz="1600" dirty="0">
                  <a:latin typeface="+mn-lt"/>
                </a:rPr>
                <a:t>10bits</a:t>
              </a:r>
            </a:p>
          </p:txBody>
        </p:sp>
        <p:sp>
          <p:nvSpPr>
            <p:cNvPr id="73" name="Rectangle 72"/>
            <p:cNvSpPr/>
            <p:nvPr/>
          </p:nvSpPr>
          <p:spPr>
            <a:xfrm>
              <a:off x="7853883" y="4074746"/>
              <a:ext cx="1086916" cy="886166"/>
            </a:xfrm>
            <a:prstGeom prst="rect">
              <a:avLst/>
            </a:prstGeom>
            <a:noFill/>
            <a:ln w="38100"/>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dirty="0"/>
                <a:t>TLAST/</a:t>
              </a:r>
              <a:br>
                <a:rPr lang="en-US" sz="1600" dirty="0"/>
              </a:br>
              <a:r>
                <a:rPr lang="en-US" sz="1600" dirty="0"/>
                <a:t>TUSER</a:t>
              </a:r>
            </a:p>
            <a:p>
              <a:pPr algn="ctr"/>
              <a:r>
                <a:rPr lang="en-US" sz="1600" dirty="0"/>
                <a:t>Logic</a:t>
              </a:r>
              <a:endParaRPr lang="en-GB" sz="1600" dirty="0"/>
            </a:p>
          </p:txBody>
        </p:sp>
        <p:cxnSp>
          <p:nvCxnSpPr>
            <p:cNvPr id="74" name="Straight Connector 73"/>
            <p:cNvCxnSpPr>
              <a:endCxn id="73" idx="1"/>
            </p:cNvCxnSpPr>
            <p:nvPr/>
          </p:nvCxnSpPr>
          <p:spPr>
            <a:xfrm>
              <a:off x="7269683" y="4517829"/>
              <a:ext cx="584200" cy="0"/>
            </a:xfrm>
            <a:prstGeom prst="line">
              <a:avLst/>
            </a:prstGeom>
            <a:ln w="38100" cap="flat" cmpd="sng">
              <a:tailEnd type="arrow" w="sm" len="sm"/>
            </a:ln>
            <a:effectLst/>
          </p:spPr>
          <p:style>
            <a:lnRef idx="2">
              <a:schemeClr val="accent1"/>
            </a:lnRef>
            <a:fillRef idx="0">
              <a:schemeClr val="accent1"/>
            </a:fillRef>
            <a:effectRef idx="1">
              <a:schemeClr val="accent1"/>
            </a:effectRef>
            <a:fontRef idx="minor">
              <a:schemeClr val="tx1"/>
            </a:fontRef>
          </p:style>
        </p:cxnSp>
        <p:cxnSp>
          <p:nvCxnSpPr>
            <p:cNvPr id="77" name="Straight Connector 76"/>
            <p:cNvCxnSpPr/>
            <p:nvPr/>
          </p:nvCxnSpPr>
          <p:spPr>
            <a:xfrm>
              <a:off x="7269683" y="5154031"/>
              <a:ext cx="2207056" cy="0"/>
            </a:xfrm>
            <a:prstGeom prst="line">
              <a:avLst/>
            </a:prstGeom>
            <a:ln w="38100" cap="flat" cmpd="sng">
              <a:tailEnd type="arrow" w="sm" len="sm"/>
            </a:ln>
            <a:effectLst/>
          </p:spPr>
          <p:style>
            <a:lnRef idx="2">
              <a:schemeClr val="accent1"/>
            </a:lnRef>
            <a:fillRef idx="0">
              <a:schemeClr val="accent1"/>
            </a:fillRef>
            <a:effectRef idx="1">
              <a:schemeClr val="accent1"/>
            </a:effectRef>
            <a:fontRef idx="minor">
              <a:schemeClr val="tx1"/>
            </a:fontRef>
          </p:style>
        </p:cxnSp>
        <p:sp>
          <p:nvSpPr>
            <p:cNvPr id="79" name="TextBox 78"/>
            <p:cNvSpPr txBox="1"/>
            <p:nvPr/>
          </p:nvSpPr>
          <p:spPr>
            <a:xfrm>
              <a:off x="7853883" y="5220671"/>
              <a:ext cx="1086916" cy="287337"/>
            </a:xfrm>
            <a:prstGeom prst="rect">
              <a:avLst/>
            </a:prstGeom>
          </p:spPr>
          <p:txBody>
            <a:bodyPr vert="horz" wrap="none" lIns="0" tIns="0" rIns="0" bIns="0" rtlCol="0" anchor="t">
              <a:normAutofit/>
            </a:bodyPr>
            <a:lstStyle/>
            <a:p>
              <a:pPr algn="ctr"/>
              <a:r>
                <a:rPr lang="en-GB" sz="1600" dirty="0">
                  <a:latin typeface="+mn-lt"/>
                </a:rPr>
                <a:t>RGB 24bit</a:t>
              </a:r>
            </a:p>
          </p:txBody>
        </p:sp>
        <p:cxnSp>
          <p:nvCxnSpPr>
            <p:cNvPr id="80" name="Straight Connector 79"/>
            <p:cNvCxnSpPr>
              <a:stCxn id="73" idx="3"/>
            </p:cNvCxnSpPr>
            <p:nvPr/>
          </p:nvCxnSpPr>
          <p:spPr>
            <a:xfrm>
              <a:off x="8940799" y="4517829"/>
              <a:ext cx="535940" cy="0"/>
            </a:xfrm>
            <a:prstGeom prst="line">
              <a:avLst/>
            </a:prstGeom>
            <a:ln w="38100" cap="flat" cmpd="sng">
              <a:tailEnd type="arrow" w="sm" len="sm"/>
            </a:ln>
            <a:effectLst/>
          </p:spPr>
          <p:style>
            <a:lnRef idx="2">
              <a:schemeClr val="accent1"/>
            </a:lnRef>
            <a:fillRef idx="0">
              <a:schemeClr val="accent1"/>
            </a:fillRef>
            <a:effectRef idx="1">
              <a:schemeClr val="accent1"/>
            </a:effectRef>
            <a:fontRef idx="minor">
              <a:schemeClr val="tx1"/>
            </a:fontRef>
          </p:style>
        </p:cxnSp>
        <p:sp>
          <p:nvSpPr>
            <p:cNvPr id="83" name="Rectangle 82"/>
            <p:cNvSpPr/>
            <p:nvPr/>
          </p:nvSpPr>
          <p:spPr>
            <a:xfrm>
              <a:off x="2970097" y="5941742"/>
              <a:ext cx="1086916" cy="403079"/>
            </a:xfrm>
            <a:prstGeom prst="rect">
              <a:avLst/>
            </a:prstGeom>
            <a:noFill/>
            <a:ln w="38100"/>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dirty="0"/>
                <a:t>DDC</a:t>
              </a:r>
              <a:endParaRPr lang="en-GB" sz="1600" dirty="0"/>
            </a:p>
          </p:txBody>
        </p:sp>
        <p:cxnSp>
          <p:nvCxnSpPr>
            <p:cNvPr id="84" name="Straight Connector 83"/>
            <p:cNvCxnSpPr>
              <a:endCxn id="83" idx="1"/>
            </p:cNvCxnSpPr>
            <p:nvPr/>
          </p:nvCxnSpPr>
          <p:spPr>
            <a:xfrm>
              <a:off x="2395853" y="6143281"/>
              <a:ext cx="574244" cy="1"/>
            </a:xfrm>
            <a:prstGeom prst="line">
              <a:avLst/>
            </a:prstGeom>
            <a:ln w="38100" cap="flat" cmpd="sng">
              <a:headEnd type="arrow" w="sm" len="sm"/>
              <a:tailEnd type="arrow" w="sm" len="sm"/>
            </a:ln>
            <a:effectLst/>
          </p:spPr>
          <p:style>
            <a:lnRef idx="2">
              <a:schemeClr val="accent1"/>
            </a:lnRef>
            <a:fillRef idx="0">
              <a:schemeClr val="accent1"/>
            </a:fillRef>
            <a:effectRef idx="1">
              <a:schemeClr val="accent1"/>
            </a:effectRef>
            <a:fontRef idx="minor">
              <a:schemeClr val="tx1"/>
            </a:fontRef>
          </p:style>
        </p:cxnSp>
        <p:sp>
          <p:nvSpPr>
            <p:cNvPr id="88" name="Right Brace 87"/>
            <p:cNvSpPr/>
            <p:nvPr/>
          </p:nvSpPr>
          <p:spPr>
            <a:xfrm>
              <a:off x="9476739" y="4046462"/>
              <a:ext cx="340360" cy="1505120"/>
            </a:xfrm>
            <a:prstGeom prst="rightBrace">
              <a:avLst/>
            </a:prstGeom>
            <a:ln w="38100"/>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sz="1600"/>
            </a:p>
          </p:txBody>
        </p:sp>
        <p:sp>
          <p:nvSpPr>
            <p:cNvPr id="90" name="TextBox 89"/>
            <p:cNvSpPr txBox="1"/>
            <p:nvPr/>
          </p:nvSpPr>
          <p:spPr>
            <a:xfrm>
              <a:off x="2727324" y="5551582"/>
              <a:ext cx="1329689" cy="287337"/>
            </a:xfrm>
            <a:prstGeom prst="rect">
              <a:avLst/>
            </a:prstGeom>
          </p:spPr>
          <p:txBody>
            <a:bodyPr vert="horz" wrap="none" lIns="0" tIns="0" rIns="0" bIns="0" rtlCol="0" anchor="t">
              <a:normAutofit/>
            </a:bodyPr>
            <a:lstStyle/>
            <a:p>
              <a:pPr algn="ctr"/>
              <a:r>
                <a:rPr lang="en-GB" sz="1600" dirty="0" err="1">
                  <a:latin typeface="+mn-lt"/>
                </a:rPr>
                <a:t>Deserializer</a:t>
              </a:r>
              <a:endParaRPr lang="en-GB" sz="1600" dirty="0">
                <a:latin typeface="+mn-lt"/>
              </a:endParaRPr>
            </a:p>
          </p:txBody>
        </p:sp>
        <p:sp>
          <p:nvSpPr>
            <p:cNvPr id="91" name="TextBox 90"/>
            <p:cNvSpPr txBox="1"/>
            <p:nvPr/>
          </p:nvSpPr>
          <p:spPr>
            <a:xfrm>
              <a:off x="4362662" y="5560313"/>
              <a:ext cx="1329689" cy="582969"/>
            </a:xfrm>
            <a:prstGeom prst="rect">
              <a:avLst/>
            </a:prstGeom>
          </p:spPr>
          <p:txBody>
            <a:bodyPr vert="horz" wrap="none" lIns="0" tIns="0" rIns="0" bIns="0" rtlCol="0" anchor="t">
              <a:normAutofit/>
            </a:bodyPr>
            <a:lstStyle/>
            <a:p>
              <a:pPr algn="ctr"/>
              <a:r>
                <a:rPr lang="en-GB" sz="1600" dirty="0">
                  <a:latin typeface="+mn-lt"/>
                </a:rPr>
                <a:t>TMDS</a:t>
              </a:r>
              <a:br>
                <a:rPr lang="en-GB" sz="1600" dirty="0">
                  <a:latin typeface="+mn-lt"/>
                </a:rPr>
              </a:br>
              <a:r>
                <a:rPr lang="en-GB" sz="1600" dirty="0">
                  <a:latin typeface="+mn-lt"/>
                </a:rPr>
                <a:t>Decoder</a:t>
              </a:r>
            </a:p>
          </p:txBody>
        </p:sp>
        <p:sp>
          <p:nvSpPr>
            <p:cNvPr id="92" name="TextBox 91"/>
            <p:cNvSpPr txBox="1"/>
            <p:nvPr/>
          </p:nvSpPr>
          <p:spPr>
            <a:xfrm>
              <a:off x="1384309" y="4432591"/>
              <a:ext cx="1190059" cy="669068"/>
            </a:xfrm>
            <a:prstGeom prst="rect">
              <a:avLst/>
            </a:prstGeom>
          </p:spPr>
          <p:txBody>
            <a:bodyPr vert="horz" wrap="none" lIns="0" tIns="0" rIns="0" bIns="0" rtlCol="0" anchor="t">
              <a:normAutofit/>
            </a:bodyPr>
            <a:lstStyle/>
            <a:p>
              <a:pPr algn="ctr"/>
              <a:r>
                <a:rPr lang="en-GB" sz="1600" dirty="0">
                  <a:latin typeface="+mn-lt"/>
                </a:rPr>
                <a:t>TMDS</a:t>
              </a:r>
              <a:br>
                <a:rPr lang="en-GB" sz="1600" dirty="0">
                  <a:latin typeface="+mn-lt"/>
                </a:rPr>
              </a:br>
              <a:r>
                <a:rPr lang="en-GB" sz="1600" dirty="0">
                  <a:latin typeface="+mn-lt"/>
                </a:rPr>
                <a:t>Channels</a:t>
              </a:r>
            </a:p>
          </p:txBody>
        </p:sp>
        <p:sp>
          <p:nvSpPr>
            <p:cNvPr id="93" name="TextBox 92"/>
            <p:cNvSpPr txBox="1"/>
            <p:nvPr/>
          </p:nvSpPr>
          <p:spPr>
            <a:xfrm>
              <a:off x="6469583" y="5561095"/>
              <a:ext cx="800100" cy="291484"/>
            </a:xfrm>
            <a:prstGeom prst="rect">
              <a:avLst/>
            </a:prstGeom>
          </p:spPr>
          <p:txBody>
            <a:bodyPr vert="horz" wrap="none" lIns="0" tIns="0" rIns="0" bIns="0" rtlCol="0" anchor="t">
              <a:normAutofit/>
            </a:bodyPr>
            <a:lstStyle/>
            <a:p>
              <a:pPr algn="ctr"/>
              <a:r>
                <a:rPr lang="en-GB" sz="1600" dirty="0">
                  <a:latin typeface="+mn-lt"/>
                </a:rPr>
                <a:t>FIFO</a:t>
              </a:r>
            </a:p>
          </p:txBody>
        </p:sp>
        <p:cxnSp>
          <p:nvCxnSpPr>
            <p:cNvPr id="95" name="Elbow Connector 94"/>
            <p:cNvCxnSpPr>
              <a:stCxn id="30" idx="1"/>
            </p:cNvCxnSpPr>
            <p:nvPr/>
          </p:nvCxnSpPr>
          <p:spPr>
            <a:xfrm rot="10800000" flipH="1" flipV="1">
              <a:off x="6469583" y="4778814"/>
              <a:ext cx="800100" cy="364914"/>
            </a:xfrm>
            <a:prstGeom prst="bentConnector3">
              <a:avLst>
                <a:gd name="adj1" fmla="val 33731"/>
              </a:avLst>
            </a:prstGeom>
            <a:ln w="19050">
              <a:prstDash val="sysDash"/>
            </a:ln>
            <a:effectLst/>
          </p:spPr>
          <p:style>
            <a:lnRef idx="2">
              <a:schemeClr val="accent1"/>
            </a:lnRef>
            <a:fillRef idx="0">
              <a:schemeClr val="accent1"/>
            </a:fillRef>
            <a:effectRef idx="1">
              <a:schemeClr val="accent1"/>
            </a:effectRef>
            <a:fontRef idx="minor">
              <a:schemeClr val="tx1"/>
            </a:fontRef>
          </p:style>
        </p:cxnSp>
        <p:cxnSp>
          <p:nvCxnSpPr>
            <p:cNvPr id="97" name="Elbow Connector 96"/>
            <p:cNvCxnSpPr/>
            <p:nvPr/>
          </p:nvCxnSpPr>
          <p:spPr>
            <a:xfrm>
              <a:off x="6476453" y="4287869"/>
              <a:ext cx="793230" cy="229960"/>
            </a:xfrm>
            <a:prstGeom prst="bentConnector3">
              <a:avLst>
                <a:gd name="adj1" fmla="val 62808"/>
              </a:avLst>
            </a:prstGeom>
            <a:ln w="19050">
              <a:prstDash val="sysDash"/>
            </a:ln>
            <a:effectLst/>
          </p:spPr>
          <p:style>
            <a:lnRef idx="2">
              <a:schemeClr val="accent1"/>
            </a:lnRef>
            <a:fillRef idx="0">
              <a:schemeClr val="accent1"/>
            </a:fillRef>
            <a:effectRef idx="1">
              <a:schemeClr val="accent1"/>
            </a:effectRef>
            <a:fontRef idx="minor">
              <a:schemeClr val="tx1"/>
            </a:fontRef>
          </p:style>
        </p:cxnSp>
        <p:cxnSp>
          <p:nvCxnSpPr>
            <p:cNvPr id="100" name="Elbow Connector 99"/>
            <p:cNvCxnSpPr/>
            <p:nvPr/>
          </p:nvCxnSpPr>
          <p:spPr>
            <a:xfrm>
              <a:off x="5027506" y="3799644"/>
              <a:ext cx="1442076" cy="488225"/>
            </a:xfrm>
            <a:prstGeom prst="bentConnector3">
              <a:avLst>
                <a:gd name="adj1" fmla="val 84016"/>
              </a:avLst>
            </a:prstGeom>
            <a:ln w="38100">
              <a:headEnd w="sm" len="sm"/>
              <a:tailEnd type="arrow" w="sm" len="sm"/>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5802833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GB" dirty="0"/>
              <a:t>TMDS Deserialization and Decoding in Xilinx FPGA</a:t>
            </a: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88874" y="1138248"/>
            <a:ext cx="8566831" cy="49958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3871345" y="6144987"/>
            <a:ext cx="4201887" cy="272143"/>
          </a:xfrm>
          <a:prstGeom prst="rect">
            <a:avLst/>
          </a:prstGeom>
        </p:spPr>
        <p:txBody>
          <a:bodyPr vert="horz" wrap="none" lIns="0" tIns="0" rIns="0" bIns="0" rtlCol="0" anchor="t">
            <a:normAutofit/>
          </a:bodyPr>
          <a:lstStyle/>
          <a:p>
            <a:r>
              <a:rPr lang="en-GB" sz="1200" dirty="0"/>
              <a:t>Figure source: Xilinx XAPP495 (v1.0), 2010</a:t>
            </a:r>
          </a:p>
        </p:txBody>
      </p:sp>
    </p:spTree>
    <p:extLst>
      <p:ext uri="{BB962C8B-B14F-4D97-AF65-F5344CB8AC3E}">
        <p14:creationId xmlns:p14="http://schemas.microsoft.com/office/powerpoint/2010/main" val="34001806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a:xfrm>
            <a:off x="483135" y="1440000"/>
            <a:ext cx="11155752" cy="1722300"/>
          </a:xfrm>
        </p:spPr>
        <p:txBody>
          <a:bodyPr/>
          <a:lstStyle/>
          <a:p>
            <a:r>
              <a:rPr lang="en-GB" sz="2000" dirty="0"/>
              <a:t>Clock domain crossing from HDMI pixel clock to AXI-Stream clock.</a:t>
            </a:r>
          </a:p>
          <a:p>
            <a:pPr>
              <a:spcBef>
                <a:spcPts val="1800"/>
              </a:spcBef>
            </a:pPr>
            <a:r>
              <a:rPr lang="en-GB" sz="2000" dirty="0"/>
              <a:t>Buffering pixels when AXI-Stream is busy.</a:t>
            </a:r>
          </a:p>
        </p:txBody>
      </p:sp>
      <p:sp>
        <p:nvSpPr>
          <p:cNvPr id="3" name="Title 2"/>
          <p:cNvSpPr>
            <a:spLocks noGrp="1"/>
          </p:cNvSpPr>
          <p:nvPr>
            <p:ph type="title"/>
          </p:nvPr>
        </p:nvSpPr>
        <p:spPr/>
        <p:txBody>
          <a:bodyPr>
            <a:normAutofit/>
          </a:bodyPr>
          <a:lstStyle/>
          <a:p>
            <a:r>
              <a:rPr lang="en-GB" dirty="0"/>
              <a:t>Utilization of FIFO</a:t>
            </a:r>
          </a:p>
        </p:txBody>
      </p:sp>
      <p:sp>
        <p:nvSpPr>
          <p:cNvPr id="5" name="Rounded Rectangle 4"/>
          <p:cNvSpPr/>
          <p:nvPr/>
        </p:nvSpPr>
        <p:spPr>
          <a:xfrm>
            <a:off x="8701088" y="3225800"/>
            <a:ext cx="800100" cy="622300"/>
          </a:xfrm>
          <a:prstGeom prst="roundRect">
            <a:avLst/>
          </a:prstGeom>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GB" dirty="0"/>
              <a:t>Pixel</a:t>
            </a:r>
            <a:br>
              <a:rPr lang="en-GB" dirty="0"/>
            </a:br>
            <a:r>
              <a:rPr lang="en-GB" dirty="0"/>
              <a:t>1</a:t>
            </a:r>
          </a:p>
        </p:txBody>
      </p:sp>
      <p:sp>
        <p:nvSpPr>
          <p:cNvPr id="6" name="Rounded Rectangle 5"/>
          <p:cNvSpPr/>
          <p:nvPr/>
        </p:nvSpPr>
        <p:spPr>
          <a:xfrm>
            <a:off x="7697788" y="3225800"/>
            <a:ext cx="800100" cy="622300"/>
          </a:xfrm>
          <a:prstGeom prst="roundRect">
            <a:avLst/>
          </a:prstGeom>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GB" dirty="0"/>
              <a:t>Pixel</a:t>
            </a:r>
            <a:br>
              <a:rPr lang="en-GB" dirty="0"/>
            </a:br>
            <a:r>
              <a:rPr lang="en-GB" dirty="0"/>
              <a:t>2</a:t>
            </a:r>
          </a:p>
        </p:txBody>
      </p:sp>
      <p:sp>
        <p:nvSpPr>
          <p:cNvPr id="7" name="Rounded Rectangle 6"/>
          <p:cNvSpPr/>
          <p:nvPr/>
        </p:nvSpPr>
        <p:spPr>
          <a:xfrm>
            <a:off x="6707188" y="3225800"/>
            <a:ext cx="800100" cy="622300"/>
          </a:xfrm>
          <a:prstGeom prst="roundRect">
            <a:avLst/>
          </a:prstGeom>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GB" dirty="0"/>
              <a:t>Pixel</a:t>
            </a:r>
            <a:br>
              <a:rPr lang="en-GB" dirty="0"/>
            </a:br>
            <a:r>
              <a:rPr lang="en-GB" dirty="0"/>
              <a:t>3</a:t>
            </a:r>
          </a:p>
        </p:txBody>
      </p:sp>
      <p:sp>
        <p:nvSpPr>
          <p:cNvPr id="8" name="Rounded Rectangle 7"/>
          <p:cNvSpPr/>
          <p:nvPr/>
        </p:nvSpPr>
        <p:spPr>
          <a:xfrm>
            <a:off x="4065588" y="3225800"/>
            <a:ext cx="800100" cy="622300"/>
          </a:xfrm>
          <a:prstGeom prst="roundRect">
            <a:avLst/>
          </a:prstGeom>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GB" dirty="0"/>
              <a:t>Pixel</a:t>
            </a:r>
            <a:br>
              <a:rPr lang="en-GB" dirty="0"/>
            </a:br>
            <a:r>
              <a:rPr lang="en-GB" dirty="0"/>
              <a:t>n</a:t>
            </a:r>
          </a:p>
        </p:txBody>
      </p:sp>
      <p:cxnSp>
        <p:nvCxnSpPr>
          <p:cNvPr id="10" name="Straight Connector 9"/>
          <p:cNvCxnSpPr/>
          <p:nvPr/>
        </p:nvCxnSpPr>
        <p:spPr>
          <a:xfrm>
            <a:off x="2490788" y="3149600"/>
            <a:ext cx="7010400" cy="0"/>
          </a:xfrm>
          <a:prstGeom prst="line">
            <a:avLst/>
          </a:prstGeom>
          <a:ln w="76200"/>
          <a:effectLst/>
        </p:spPr>
        <p:style>
          <a:lnRef idx="2">
            <a:schemeClr val="accent6"/>
          </a:lnRef>
          <a:fillRef idx="0">
            <a:schemeClr val="accent6"/>
          </a:fillRef>
          <a:effectRef idx="1">
            <a:schemeClr val="accent6"/>
          </a:effectRef>
          <a:fontRef idx="minor">
            <a:schemeClr val="tx1"/>
          </a:fontRef>
        </p:style>
      </p:cxnSp>
      <p:cxnSp>
        <p:nvCxnSpPr>
          <p:cNvPr id="11" name="Straight Connector 10"/>
          <p:cNvCxnSpPr/>
          <p:nvPr/>
        </p:nvCxnSpPr>
        <p:spPr>
          <a:xfrm>
            <a:off x="2490788" y="3937000"/>
            <a:ext cx="7010400" cy="0"/>
          </a:xfrm>
          <a:prstGeom prst="line">
            <a:avLst/>
          </a:prstGeom>
          <a:ln w="76200"/>
          <a:effectLst/>
        </p:spPr>
        <p:style>
          <a:lnRef idx="2">
            <a:schemeClr val="accent6"/>
          </a:lnRef>
          <a:fillRef idx="0">
            <a:schemeClr val="accent6"/>
          </a:fillRef>
          <a:effectRef idx="1">
            <a:schemeClr val="accent6"/>
          </a:effectRef>
          <a:fontRef idx="minor">
            <a:schemeClr val="tx1"/>
          </a:fontRef>
        </p:style>
      </p:cxnSp>
      <p:cxnSp>
        <p:nvCxnSpPr>
          <p:cNvPr id="14" name="Straight Connector 13"/>
          <p:cNvCxnSpPr/>
          <p:nvPr/>
        </p:nvCxnSpPr>
        <p:spPr>
          <a:xfrm>
            <a:off x="1457326" y="5207000"/>
            <a:ext cx="106362" cy="0"/>
          </a:xfrm>
          <a:prstGeom prst="line">
            <a:avLst/>
          </a:prstGeom>
          <a:ln cap="rnd"/>
          <a:effectLs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V="1">
            <a:off x="1582737" y="4846638"/>
            <a:ext cx="106362" cy="0"/>
          </a:xfrm>
          <a:prstGeom prst="line">
            <a:avLst/>
          </a:prstGeom>
          <a:ln cap="rnd"/>
          <a:effectLs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a:off x="1700211" y="4846638"/>
            <a:ext cx="0" cy="360362"/>
          </a:xfrm>
          <a:prstGeom prst="line">
            <a:avLst/>
          </a:prstGeom>
          <a:ln cap="rnd"/>
          <a:effectLs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a:off x="1706562" y="5207000"/>
            <a:ext cx="106362" cy="0"/>
          </a:xfrm>
          <a:prstGeom prst="line">
            <a:avLst/>
          </a:prstGeom>
          <a:ln cap="rnd"/>
          <a:effectLst/>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flipV="1">
            <a:off x="1574800" y="4846638"/>
            <a:ext cx="0" cy="360362"/>
          </a:xfrm>
          <a:prstGeom prst="line">
            <a:avLst/>
          </a:prstGeom>
          <a:ln cap="rnd">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flipV="1">
            <a:off x="1831973" y="4846638"/>
            <a:ext cx="106362" cy="0"/>
          </a:xfrm>
          <a:prstGeom prst="line">
            <a:avLst/>
          </a:prstGeom>
          <a:ln cap="rnd"/>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a:off x="1949447" y="4846638"/>
            <a:ext cx="0" cy="360362"/>
          </a:xfrm>
          <a:prstGeom prst="line">
            <a:avLst/>
          </a:prstGeom>
          <a:ln cap="rnd"/>
          <a:effectLs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a:off x="1947864" y="5207000"/>
            <a:ext cx="106362" cy="0"/>
          </a:xfrm>
          <a:prstGeom prst="line">
            <a:avLst/>
          </a:prstGeom>
          <a:ln cap="rnd"/>
          <a:effectLs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flipV="1">
            <a:off x="1824036" y="4846638"/>
            <a:ext cx="0" cy="360362"/>
          </a:xfrm>
          <a:prstGeom prst="line">
            <a:avLst/>
          </a:prstGeom>
          <a:ln cap="rnd">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a:xfrm flipV="1">
            <a:off x="2073275" y="4846638"/>
            <a:ext cx="106362" cy="0"/>
          </a:xfrm>
          <a:prstGeom prst="line">
            <a:avLst/>
          </a:prstGeom>
          <a:ln cap="rnd"/>
          <a:effectLs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a:off x="2190749" y="4846638"/>
            <a:ext cx="0" cy="360362"/>
          </a:xfrm>
          <a:prstGeom prst="line">
            <a:avLst/>
          </a:prstGeom>
          <a:ln cap="rnd"/>
          <a:effectLs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p:nvCxnSpPr>
        <p:spPr>
          <a:xfrm>
            <a:off x="2197100" y="5207000"/>
            <a:ext cx="106362" cy="0"/>
          </a:xfrm>
          <a:prstGeom prst="line">
            <a:avLst/>
          </a:prstGeom>
          <a:ln cap="rnd"/>
          <a:effectLs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flipV="1">
            <a:off x="2065338" y="4846638"/>
            <a:ext cx="0" cy="360362"/>
          </a:xfrm>
          <a:prstGeom prst="line">
            <a:avLst/>
          </a:prstGeom>
          <a:ln cap="rnd">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flipV="1">
            <a:off x="2322511" y="4846638"/>
            <a:ext cx="106362" cy="0"/>
          </a:xfrm>
          <a:prstGeom prst="line">
            <a:avLst/>
          </a:prstGeom>
          <a:ln cap="rnd"/>
          <a:effectLs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a:off x="2439985" y="4846638"/>
            <a:ext cx="0" cy="360362"/>
          </a:xfrm>
          <a:prstGeom prst="line">
            <a:avLst/>
          </a:prstGeom>
          <a:ln cap="rnd"/>
          <a:effectLs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p:nvCxnSpPr>
        <p:spPr>
          <a:xfrm>
            <a:off x="2440786" y="5205412"/>
            <a:ext cx="106362" cy="0"/>
          </a:xfrm>
          <a:prstGeom prst="line">
            <a:avLst/>
          </a:prstGeom>
          <a:ln cap="rnd"/>
          <a:effectLs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flipV="1">
            <a:off x="2314574" y="4846638"/>
            <a:ext cx="0" cy="360362"/>
          </a:xfrm>
          <a:prstGeom prst="line">
            <a:avLst/>
          </a:prstGeom>
          <a:ln cap="rnd">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p:nvCxnSpPr>
        <p:spPr>
          <a:xfrm flipV="1">
            <a:off x="2566197" y="4845050"/>
            <a:ext cx="106362" cy="0"/>
          </a:xfrm>
          <a:prstGeom prst="line">
            <a:avLst/>
          </a:prstGeom>
          <a:ln cap="rnd"/>
          <a:effectLs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2683671" y="4845050"/>
            <a:ext cx="0" cy="360362"/>
          </a:xfrm>
          <a:prstGeom prst="line">
            <a:avLst/>
          </a:prstGeom>
          <a:ln cap="rnd"/>
          <a:effectLs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p:nvCxnSpPr>
        <p:spPr>
          <a:xfrm>
            <a:off x="2690022" y="5205412"/>
            <a:ext cx="106362" cy="0"/>
          </a:xfrm>
          <a:prstGeom prst="line">
            <a:avLst/>
          </a:prstGeom>
          <a:ln cap="rnd"/>
          <a:effectLs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p:nvCxnSpPr>
        <p:spPr>
          <a:xfrm flipV="1">
            <a:off x="2558260" y="4845050"/>
            <a:ext cx="0" cy="360362"/>
          </a:xfrm>
          <a:prstGeom prst="line">
            <a:avLst/>
          </a:prstGeom>
          <a:ln cap="rnd">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flipV="1">
            <a:off x="2815433" y="4845050"/>
            <a:ext cx="106362" cy="0"/>
          </a:xfrm>
          <a:prstGeom prst="line">
            <a:avLst/>
          </a:prstGeom>
          <a:ln cap="rnd"/>
          <a:effectLst/>
        </p:spPr>
        <p:style>
          <a:lnRef idx="2">
            <a:schemeClr val="accent1"/>
          </a:lnRef>
          <a:fillRef idx="0">
            <a:schemeClr val="accent1"/>
          </a:fillRef>
          <a:effectRef idx="1">
            <a:schemeClr val="accent1"/>
          </a:effectRef>
          <a:fontRef idx="minor">
            <a:schemeClr val="tx1"/>
          </a:fontRef>
        </p:style>
      </p:cxnSp>
      <p:cxnSp>
        <p:nvCxnSpPr>
          <p:cNvPr id="45" name="Straight Connector 44"/>
          <p:cNvCxnSpPr/>
          <p:nvPr/>
        </p:nvCxnSpPr>
        <p:spPr>
          <a:xfrm>
            <a:off x="2932907" y="4845050"/>
            <a:ext cx="0" cy="360362"/>
          </a:xfrm>
          <a:prstGeom prst="line">
            <a:avLst/>
          </a:prstGeom>
          <a:ln cap="rnd"/>
          <a:effectLst/>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p:nvCxnSpPr>
        <p:spPr>
          <a:xfrm>
            <a:off x="2931324" y="5205412"/>
            <a:ext cx="106362" cy="0"/>
          </a:xfrm>
          <a:prstGeom prst="line">
            <a:avLst/>
          </a:prstGeom>
          <a:ln cap="rnd"/>
          <a:effectLs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p:nvCxnSpPr>
        <p:spPr>
          <a:xfrm flipV="1">
            <a:off x="2807496" y="4845050"/>
            <a:ext cx="0" cy="360362"/>
          </a:xfrm>
          <a:prstGeom prst="line">
            <a:avLst/>
          </a:prstGeom>
          <a:ln cap="rnd">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p:nvCxnSpPr>
        <p:spPr>
          <a:xfrm flipV="1">
            <a:off x="3056735" y="4845050"/>
            <a:ext cx="106362" cy="0"/>
          </a:xfrm>
          <a:prstGeom prst="line">
            <a:avLst/>
          </a:prstGeom>
          <a:ln cap="rnd"/>
          <a:effectLst/>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p:nvCxnSpPr>
        <p:spPr>
          <a:xfrm>
            <a:off x="3174209" y="4845050"/>
            <a:ext cx="0" cy="360362"/>
          </a:xfrm>
          <a:prstGeom prst="line">
            <a:avLst/>
          </a:prstGeom>
          <a:ln cap="rnd"/>
          <a:effectLst/>
        </p:spPr>
        <p:style>
          <a:lnRef idx="2">
            <a:schemeClr val="accent1"/>
          </a:lnRef>
          <a:fillRef idx="0">
            <a:schemeClr val="accent1"/>
          </a:fillRef>
          <a:effectRef idx="1">
            <a:schemeClr val="accent1"/>
          </a:effectRef>
          <a:fontRef idx="minor">
            <a:schemeClr val="tx1"/>
          </a:fontRef>
        </p:style>
      </p:cxnSp>
      <p:cxnSp>
        <p:nvCxnSpPr>
          <p:cNvPr id="50" name="Straight Connector 49"/>
          <p:cNvCxnSpPr/>
          <p:nvPr/>
        </p:nvCxnSpPr>
        <p:spPr>
          <a:xfrm>
            <a:off x="3180560" y="5205412"/>
            <a:ext cx="106362" cy="0"/>
          </a:xfrm>
          <a:prstGeom prst="line">
            <a:avLst/>
          </a:prstGeom>
          <a:ln cap="rnd"/>
          <a:effectLst/>
        </p:spPr>
        <p:style>
          <a:lnRef idx="2">
            <a:schemeClr val="accent1"/>
          </a:lnRef>
          <a:fillRef idx="0">
            <a:schemeClr val="accent1"/>
          </a:fillRef>
          <a:effectRef idx="1">
            <a:schemeClr val="accent1"/>
          </a:effectRef>
          <a:fontRef idx="minor">
            <a:schemeClr val="tx1"/>
          </a:fontRef>
        </p:style>
      </p:cxnSp>
      <p:cxnSp>
        <p:nvCxnSpPr>
          <p:cNvPr id="47" name="Straight Connector 46"/>
          <p:cNvCxnSpPr/>
          <p:nvPr/>
        </p:nvCxnSpPr>
        <p:spPr>
          <a:xfrm flipV="1">
            <a:off x="3048798" y="4845050"/>
            <a:ext cx="0" cy="360362"/>
          </a:xfrm>
          <a:prstGeom prst="line">
            <a:avLst/>
          </a:prstGeom>
          <a:ln cap="rnd">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54" name="Straight Connector 53"/>
          <p:cNvCxnSpPr/>
          <p:nvPr/>
        </p:nvCxnSpPr>
        <p:spPr>
          <a:xfrm>
            <a:off x="8675010" y="5207000"/>
            <a:ext cx="71847" cy="0"/>
          </a:xfrm>
          <a:prstGeom prst="line">
            <a:avLst/>
          </a:prstGeom>
          <a:ln cap="rnd"/>
          <a:effectLst/>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p:nvCxnSpPr>
        <p:spPr>
          <a:xfrm flipV="1">
            <a:off x="8754362" y="4846638"/>
            <a:ext cx="0" cy="360362"/>
          </a:xfrm>
          <a:prstGeom prst="line">
            <a:avLst/>
          </a:prstGeom>
          <a:ln cap="rnd"/>
          <a:effectLst/>
        </p:spPr>
        <p:style>
          <a:lnRef idx="2">
            <a:schemeClr val="accent1"/>
          </a:lnRef>
          <a:fillRef idx="0">
            <a:schemeClr val="accent1"/>
          </a:fillRef>
          <a:effectRef idx="1">
            <a:schemeClr val="accent1"/>
          </a:effectRef>
          <a:fontRef idx="minor">
            <a:schemeClr val="tx1"/>
          </a:fontRef>
        </p:style>
      </p:cxnSp>
      <p:cxnSp>
        <p:nvCxnSpPr>
          <p:cNvPr id="56" name="Straight Connector 55"/>
          <p:cNvCxnSpPr/>
          <p:nvPr/>
        </p:nvCxnSpPr>
        <p:spPr>
          <a:xfrm flipV="1">
            <a:off x="8759724" y="4846638"/>
            <a:ext cx="71847" cy="0"/>
          </a:xfrm>
          <a:prstGeom prst="line">
            <a:avLst/>
          </a:prstGeom>
          <a:ln cap="rnd"/>
          <a:effectLst/>
        </p:spPr>
        <p:style>
          <a:lnRef idx="2">
            <a:schemeClr val="accent1"/>
          </a:lnRef>
          <a:fillRef idx="0">
            <a:schemeClr val="accent1"/>
          </a:fillRef>
          <a:effectRef idx="1">
            <a:schemeClr val="accent1"/>
          </a:effectRef>
          <a:fontRef idx="minor">
            <a:schemeClr val="tx1"/>
          </a:fontRef>
        </p:style>
      </p:cxnSp>
      <p:cxnSp>
        <p:nvCxnSpPr>
          <p:cNvPr id="57" name="Straight Connector 56"/>
          <p:cNvCxnSpPr/>
          <p:nvPr/>
        </p:nvCxnSpPr>
        <p:spPr>
          <a:xfrm>
            <a:off x="8839076" y="4846638"/>
            <a:ext cx="0" cy="360362"/>
          </a:xfrm>
          <a:prstGeom prst="line">
            <a:avLst/>
          </a:prstGeom>
          <a:ln cap="rnd"/>
          <a:effectLst/>
        </p:spPr>
        <p:style>
          <a:lnRef idx="2">
            <a:schemeClr val="accent1"/>
          </a:lnRef>
          <a:fillRef idx="0">
            <a:schemeClr val="accent1"/>
          </a:fillRef>
          <a:effectRef idx="1">
            <a:schemeClr val="accent1"/>
          </a:effectRef>
          <a:fontRef idx="minor">
            <a:schemeClr val="tx1"/>
          </a:fontRef>
        </p:style>
      </p:cxnSp>
      <p:cxnSp>
        <p:nvCxnSpPr>
          <p:cNvPr id="58" name="Straight Connector 57"/>
          <p:cNvCxnSpPr/>
          <p:nvPr/>
        </p:nvCxnSpPr>
        <p:spPr>
          <a:xfrm>
            <a:off x="8843367" y="5207000"/>
            <a:ext cx="71847" cy="0"/>
          </a:xfrm>
          <a:prstGeom prst="line">
            <a:avLst/>
          </a:prstGeom>
          <a:ln cap="rnd"/>
          <a:effectLst/>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flipV="1">
            <a:off x="8922719" y="4846638"/>
            <a:ext cx="0" cy="360362"/>
          </a:xfrm>
          <a:prstGeom prst="line">
            <a:avLst/>
          </a:prstGeom>
          <a:ln cap="rnd"/>
          <a:effectLst/>
        </p:spPr>
        <p:style>
          <a:lnRef idx="2">
            <a:schemeClr val="accent1"/>
          </a:lnRef>
          <a:fillRef idx="0">
            <a:schemeClr val="accent1"/>
          </a:fillRef>
          <a:effectRef idx="1">
            <a:schemeClr val="accent1"/>
          </a:effectRef>
          <a:fontRef idx="minor">
            <a:schemeClr val="tx1"/>
          </a:fontRef>
        </p:style>
      </p:cxnSp>
      <p:cxnSp>
        <p:nvCxnSpPr>
          <p:cNvPr id="60" name="Straight Connector 59"/>
          <p:cNvCxnSpPr/>
          <p:nvPr/>
        </p:nvCxnSpPr>
        <p:spPr>
          <a:xfrm flipV="1">
            <a:off x="8928082" y="4846638"/>
            <a:ext cx="71847" cy="0"/>
          </a:xfrm>
          <a:prstGeom prst="line">
            <a:avLst/>
          </a:prstGeom>
          <a:ln cap="rnd"/>
          <a:effectLst/>
        </p:spPr>
        <p:style>
          <a:lnRef idx="2">
            <a:schemeClr val="accent1"/>
          </a:lnRef>
          <a:fillRef idx="0">
            <a:schemeClr val="accent1"/>
          </a:fillRef>
          <a:effectRef idx="1">
            <a:schemeClr val="accent1"/>
          </a:effectRef>
          <a:fontRef idx="minor">
            <a:schemeClr val="tx1"/>
          </a:fontRef>
        </p:style>
      </p:cxnSp>
      <p:cxnSp>
        <p:nvCxnSpPr>
          <p:cNvPr id="61" name="Straight Connector 60"/>
          <p:cNvCxnSpPr/>
          <p:nvPr/>
        </p:nvCxnSpPr>
        <p:spPr>
          <a:xfrm>
            <a:off x="9007434" y="4846638"/>
            <a:ext cx="0" cy="360362"/>
          </a:xfrm>
          <a:prstGeom prst="line">
            <a:avLst/>
          </a:prstGeom>
          <a:ln cap="rnd"/>
          <a:effectLst/>
        </p:spPr>
        <p:style>
          <a:lnRef idx="2">
            <a:schemeClr val="accent1"/>
          </a:lnRef>
          <a:fillRef idx="0">
            <a:schemeClr val="accent1"/>
          </a:fillRef>
          <a:effectRef idx="1">
            <a:schemeClr val="accent1"/>
          </a:effectRef>
          <a:fontRef idx="minor">
            <a:schemeClr val="tx1"/>
          </a:fontRef>
        </p:style>
      </p:cxnSp>
      <p:cxnSp>
        <p:nvCxnSpPr>
          <p:cNvPr id="62" name="Straight Connector 61"/>
          <p:cNvCxnSpPr/>
          <p:nvPr/>
        </p:nvCxnSpPr>
        <p:spPr>
          <a:xfrm>
            <a:off x="9006366" y="5207000"/>
            <a:ext cx="71847" cy="0"/>
          </a:xfrm>
          <a:prstGeom prst="line">
            <a:avLst/>
          </a:prstGeom>
          <a:ln cap="rnd"/>
          <a:effectLst/>
        </p:spPr>
        <p:style>
          <a:lnRef idx="2">
            <a:schemeClr val="accent1"/>
          </a:lnRef>
          <a:fillRef idx="0">
            <a:schemeClr val="accent1"/>
          </a:fillRef>
          <a:effectRef idx="1">
            <a:schemeClr val="accent1"/>
          </a:effectRef>
          <a:fontRef idx="minor">
            <a:schemeClr val="tx1"/>
          </a:fontRef>
        </p:style>
      </p:cxnSp>
      <p:cxnSp>
        <p:nvCxnSpPr>
          <p:cNvPr id="63" name="Straight Connector 62"/>
          <p:cNvCxnSpPr/>
          <p:nvPr/>
        </p:nvCxnSpPr>
        <p:spPr>
          <a:xfrm flipV="1">
            <a:off x="9085718" y="4846638"/>
            <a:ext cx="0" cy="360362"/>
          </a:xfrm>
          <a:prstGeom prst="line">
            <a:avLst/>
          </a:prstGeom>
          <a:ln cap="rnd"/>
          <a:effectLst/>
        </p:spPr>
        <p:style>
          <a:lnRef idx="2">
            <a:schemeClr val="accent1"/>
          </a:lnRef>
          <a:fillRef idx="0">
            <a:schemeClr val="accent1"/>
          </a:fillRef>
          <a:effectRef idx="1">
            <a:schemeClr val="accent1"/>
          </a:effectRef>
          <a:fontRef idx="minor">
            <a:schemeClr val="tx1"/>
          </a:fontRef>
        </p:style>
      </p:cxnSp>
      <p:cxnSp>
        <p:nvCxnSpPr>
          <p:cNvPr id="64" name="Straight Connector 63"/>
          <p:cNvCxnSpPr/>
          <p:nvPr/>
        </p:nvCxnSpPr>
        <p:spPr>
          <a:xfrm flipV="1">
            <a:off x="9091080" y="4846638"/>
            <a:ext cx="71847" cy="0"/>
          </a:xfrm>
          <a:prstGeom prst="line">
            <a:avLst/>
          </a:prstGeom>
          <a:ln cap="rnd"/>
          <a:effectLst/>
        </p:spPr>
        <p:style>
          <a:lnRef idx="2">
            <a:schemeClr val="accent1"/>
          </a:lnRef>
          <a:fillRef idx="0">
            <a:schemeClr val="accent1"/>
          </a:fillRef>
          <a:effectRef idx="1">
            <a:schemeClr val="accent1"/>
          </a:effectRef>
          <a:fontRef idx="minor">
            <a:schemeClr val="tx1"/>
          </a:fontRef>
        </p:style>
      </p:cxnSp>
      <p:cxnSp>
        <p:nvCxnSpPr>
          <p:cNvPr id="65" name="Straight Connector 64"/>
          <p:cNvCxnSpPr/>
          <p:nvPr/>
        </p:nvCxnSpPr>
        <p:spPr>
          <a:xfrm>
            <a:off x="9170432" y="4846638"/>
            <a:ext cx="0" cy="360362"/>
          </a:xfrm>
          <a:prstGeom prst="line">
            <a:avLst/>
          </a:prstGeom>
          <a:ln cap="rnd"/>
          <a:effectLst/>
        </p:spPr>
        <p:style>
          <a:lnRef idx="2">
            <a:schemeClr val="accent1"/>
          </a:lnRef>
          <a:fillRef idx="0">
            <a:schemeClr val="accent1"/>
          </a:fillRef>
          <a:effectRef idx="1">
            <a:schemeClr val="accent1"/>
          </a:effectRef>
          <a:fontRef idx="minor">
            <a:schemeClr val="tx1"/>
          </a:fontRef>
        </p:style>
      </p:cxnSp>
      <p:cxnSp>
        <p:nvCxnSpPr>
          <p:cNvPr id="66" name="Straight Connector 65"/>
          <p:cNvCxnSpPr/>
          <p:nvPr/>
        </p:nvCxnSpPr>
        <p:spPr>
          <a:xfrm>
            <a:off x="9174723" y="5207000"/>
            <a:ext cx="71847" cy="0"/>
          </a:xfrm>
          <a:prstGeom prst="line">
            <a:avLst/>
          </a:prstGeom>
          <a:ln cap="rnd"/>
          <a:effectLst/>
        </p:spPr>
        <p:style>
          <a:lnRef idx="2">
            <a:schemeClr val="accent1"/>
          </a:lnRef>
          <a:fillRef idx="0">
            <a:schemeClr val="accent1"/>
          </a:fillRef>
          <a:effectRef idx="1">
            <a:schemeClr val="accent1"/>
          </a:effectRef>
          <a:fontRef idx="minor">
            <a:schemeClr val="tx1"/>
          </a:fontRef>
        </p:style>
      </p:cxnSp>
      <p:cxnSp>
        <p:nvCxnSpPr>
          <p:cNvPr id="67" name="Straight Connector 66"/>
          <p:cNvCxnSpPr/>
          <p:nvPr/>
        </p:nvCxnSpPr>
        <p:spPr>
          <a:xfrm flipV="1">
            <a:off x="9254075" y="4846638"/>
            <a:ext cx="0" cy="360362"/>
          </a:xfrm>
          <a:prstGeom prst="line">
            <a:avLst/>
          </a:prstGeom>
          <a:ln cap="rnd"/>
          <a:effectLst/>
        </p:spPr>
        <p:style>
          <a:lnRef idx="2">
            <a:schemeClr val="accent1"/>
          </a:lnRef>
          <a:fillRef idx="0">
            <a:schemeClr val="accent1"/>
          </a:fillRef>
          <a:effectRef idx="1">
            <a:schemeClr val="accent1"/>
          </a:effectRef>
          <a:fontRef idx="minor">
            <a:schemeClr val="tx1"/>
          </a:fontRef>
        </p:style>
      </p:cxnSp>
      <p:cxnSp>
        <p:nvCxnSpPr>
          <p:cNvPr id="68" name="Straight Connector 67"/>
          <p:cNvCxnSpPr/>
          <p:nvPr/>
        </p:nvCxnSpPr>
        <p:spPr>
          <a:xfrm flipV="1">
            <a:off x="9259437" y="4846638"/>
            <a:ext cx="71847" cy="0"/>
          </a:xfrm>
          <a:prstGeom prst="line">
            <a:avLst/>
          </a:prstGeom>
          <a:ln cap="rnd"/>
          <a:effectLst/>
        </p:spPr>
        <p:style>
          <a:lnRef idx="2">
            <a:schemeClr val="accent1"/>
          </a:lnRef>
          <a:fillRef idx="0">
            <a:schemeClr val="accent1"/>
          </a:fillRef>
          <a:effectRef idx="1">
            <a:schemeClr val="accent1"/>
          </a:effectRef>
          <a:fontRef idx="minor">
            <a:schemeClr val="tx1"/>
          </a:fontRef>
        </p:style>
      </p:cxnSp>
      <p:cxnSp>
        <p:nvCxnSpPr>
          <p:cNvPr id="69" name="Straight Connector 68"/>
          <p:cNvCxnSpPr/>
          <p:nvPr/>
        </p:nvCxnSpPr>
        <p:spPr>
          <a:xfrm>
            <a:off x="9338789" y="4846638"/>
            <a:ext cx="0" cy="360362"/>
          </a:xfrm>
          <a:prstGeom prst="line">
            <a:avLst/>
          </a:prstGeom>
          <a:ln cap="rnd"/>
          <a:effectLst/>
        </p:spPr>
        <p:style>
          <a:lnRef idx="2">
            <a:schemeClr val="accent1"/>
          </a:lnRef>
          <a:fillRef idx="0">
            <a:schemeClr val="accent1"/>
          </a:fillRef>
          <a:effectRef idx="1">
            <a:schemeClr val="accent1"/>
          </a:effectRef>
          <a:fontRef idx="minor">
            <a:schemeClr val="tx1"/>
          </a:fontRef>
        </p:style>
      </p:cxnSp>
      <p:cxnSp>
        <p:nvCxnSpPr>
          <p:cNvPr id="70" name="Straight Connector 69"/>
          <p:cNvCxnSpPr/>
          <p:nvPr/>
        </p:nvCxnSpPr>
        <p:spPr>
          <a:xfrm>
            <a:off x="9339332" y="5205412"/>
            <a:ext cx="71847" cy="0"/>
          </a:xfrm>
          <a:prstGeom prst="line">
            <a:avLst/>
          </a:prstGeom>
          <a:ln cap="rnd"/>
          <a:effectLst/>
        </p:spPr>
        <p:style>
          <a:lnRef idx="2">
            <a:schemeClr val="accent1"/>
          </a:lnRef>
          <a:fillRef idx="0">
            <a:schemeClr val="accent1"/>
          </a:fillRef>
          <a:effectRef idx="1">
            <a:schemeClr val="accent1"/>
          </a:effectRef>
          <a:fontRef idx="minor">
            <a:schemeClr val="tx1"/>
          </a:fontRef>
        </p:style>
      </p:cxnSp>
      <p:cxnSp>
        <p:nvCxnSpPr>
          <p:cNvPr id="72" name="Straight Connector 71"/>
          <p:cNvCxnSpPr/>
          <p:nvPr/>
        </p:nvCxnSpPr>
        <p:spPr>
          <a:xfrm flipV="1">
            <a:off x="9424046" y="4845050"/>
            <a:ext cx="71847" cy="0"/>
          </a:xfrm>
          <a:prstGeom prst="line">
            <a:avLst/>
          </a:prstGeom>
          <a:ln cap="rnd"/>
          <a:effectLst/>
        </p:spPr>
        <p:style>
          <a:lnRef idx="2">
            <a:schemeClr val="accent1"/>
          </a:lnRef>
          <a:fillRef idx="0">
            <a:schemeClr val="accent1"/>
          </a:fillRef>
          <a:effectRef idx="1">
            <a:schemeClr val="accent1"/>
          </a:effectRef>
          <a:fontRef idx="minor">
            <a:schemeClr val="tx1"/>
          </a:fontRef>
        </p:style>
      </p:cxnSp>
      <p:cxnSp>
        <p:nvCxnSpPr>
          <p:cNvPr id="71" name="Straight Connector 70"/>
          <p:cNvCxnSpPr/>
          <p:nvPr/>
        </p:nvCxnSpPr>
        <p:spPr>
          <a:xfrm flipV="1">
            <a:off x="9418684" y="4845050"/>
            <a:ext cx="0" cy="360362"/>
          </a:xfrm>
          <a:prstGeom prst="line">
            <a:avLst/>
          </a:prstGeom>
          <a:ln cap="rnd">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73" name="Straight Connector 72"/>
          <p:cNvCxnSpPr/>
          <p:nvPr/>
        </p:nvCxnSpPr>
        <p:spPr>
          <a:xfrm>
            <a:off x="9503398" y="4845050"/>
            <a:ext cx="0" cy="360362"/>
          </a:xfrm>
          <a:prstGeom prst="line">
            <a:avLst/>
          </a:prstGeom>
          <a:ln cap="rnd"/>
          <a:effectLst/>
        </p:spPr>
        <p:style>
          <a:lnRef idx="2">
            <a:schemeClr val="accent1"/>
          </a:lnRef>
          <a:fillRef idx="0">
            <a:schemeClr val="accent1"/>
          </a:fillRef>
          <a:effectRef idx="1">
            <a:schemeClr val="accent1"/>
          </a:effectRef>
          <a:fontRef idx="minor">
            <a:schemeClr val="tx1"/>
          </a:fontRef>
        </p:style>
      </p:cxnSp>
      <p:cxnSp>
        <p:nvCxnSpPr>
          <p:cNvPr id="74" name="Straight Connector 73"/>
          <p:cNvCxnSpPr/>
          <p:nvPr/>
        </p:nvCxnSpPr>
        <p:spPr>
          <a:xfrm>
            <a:off x="9507689" y="5205412"/>
            <a:ext cx="71847" cy="0"/>
          </a:xfrm>
          <a:prstGeom prst="line">
            <a:avLst/>
          </a:prstGeom>
          <a:ln cap="rnd"/>
          <a:effectLst/>
        </p:spPr>
        <p:style>
          <a:lnRef idx="2">
            <a:schemeClr val="accent1"/>
          </a:lnRef>
          <a:fillRef idx="0">
            <a:schemeClr val="accent1"/>
          </a:fillRef>
          <a:effectRef idx="1">
            <a:schemeClr val="accent1"/>
          </a:effectRef>
          <a:fontRef idx="minor">
            <a:schemeClr val="tx1"/>
          </a:fontRef>
        </p:style>
      </p:cxnSp>
      <p:cxnSp>
        <p:nvCxnSpPr>
          <p:cNvPr id="76" name="Straight Connector 75"/>
          <p:cNvCxnSpPr/>
          <p:nvPr/>
        </p:nvCxnSpPr>
        <p:spPr>
          <a:xfrm flipV="1">
            <a:off x="9592403" y="4845050"/>
            <a:ext cx="71847" cy="0"/>
          </a:xfrm>
          <a:prstGeom prst="line">
            <a:avLst/>
          </a:prstGeom>
          <a:ln cap="rnd"/>
          <a:effectLst/>
        </p:spPr>
        <p:style>
          <a:lnRef idx="2">
            <a:schemeClr val="accent1"/>
          </a:lnRef>
          <a:fillRef idx="0">
            <a:schemeClr val="accent1"/>
          </a:fillRef>
          <a:effectRef idx="1">
            <a:schemeClr val="accent1"/>
          </a:effectRef>
          <a:fontRef idx="minor">
            <a:schemeClr val="tx1"/>
          </a:fontRef>
        </p:style>
      </p:cxnSp>
      <p:cxnSp>
        <p:nvCxnSpPr>
          <p:cNvPr id="75" name="Straight Connector 74"/>
          <p:cNvCxnSpPr/>
          <p:nvPr/>
        </p:nvCxnSpPr>
        <p:spPr>
          <a:xfrm flipV="1">
            <a:off x="9587041" y="4845050"/>
            <a:ext cx="0" cy="360362"/>
          </a:xfrm>
          <a:prstGeom prst="line">
            <a:avLst/>
          </a:prstGeom>
          <a:ln cap="rnd">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p:cNvCxnSpPr/>
          <p:nvPr/>
        </p:nvCxnSpPr>
        <p:spPr>
          <a:xfrm>
            <a:off x="9671755" y="4845050"/>
            <a:ext cx="0" cy="360362"/>
          </a:xfrm>
          <a:prstGeom prst="line">
            <a:avLst/>
          </a:prstGeom>
          <a:ln cap="rnd"/>
          <a:effectLst/>
        </p:spPr>
        <p:style>
          <a:lnRef idx="2">
            <a:schemeClr val="accent1"/>
          </a:lnRef>
          <a:fillRef idx="0">
            <a:schemeClr val="accent1"/>
          </a:fillRef>
          <a:effectRef idx="1">
            <a:schemeClr val="accent1"/>
          </a:effectRef>
          <a:fontRef idx="minor">
            <a:schemeClr val="tx1"/>
          </a:fontRef>
        </p:style>
      </p:cxnSp>
      <p:cxnSp>
        <p:nvCxnSpPr>
          <p:cNvPr id="78" name="Straight Connector 77"/>
          <p:cNvCxnSpPr/>
          <p:nvPr/>
        </p:nvCxnSpPr>
        <p:spPr>
          <a:xfrm>
            <a:off x="9670687" y="5205412"/>
            <a:ext cx="71847" cy="0"/>
          </a:xfrm>
          <a:prstGeom prst="line">
            <a:avLst/>
          </a:prstGeom>
          <a:ln cap="rnd"/>
          <a:effectLst/>
        </p:spPr>
        <p:style>
          <a:lnRef idx="2">
            <a:schemeClr val="accent1"/>
          </a:lnRef>
          <a:fillRef idx="0">
            <a:schemeClr val="accent1"/>
          </a:fillRef>
          <a:effectRef idx="1">
            <a:schemeClr val="accent1"/>
          </a:effectRef>
          <a:fontRef idx="minor">
            <a:schemeClr val="tx1"/>
          </a:fontRef>
        </p:style>
      </p:cxnSp>
      <p:cxnSp>
        <p:nvCxnSpPr>
          <p:cNvPr id="80" name="Straight Connector 79"/>
          <p:cNvCxnSpPr/>
          <p:nvPr/>
        </p:nvCxnSpPr>
        <p:spPr>
          <a:xfrm flipV="1">
            <a:off x="9755402" y="4845050"/>
            <a:ext cx="71847" cy="0"/>
          </a:xfrm>
          <a:prstGeom prst="line">
            <a:avLst/>
          </a:prstGeom>
          <a:ln cap="rnd"/>
          <a:effectLst/>
        </p:spPr>
        <p:style>
          <a:lnRef idx="2">
            <a:schemeClr val="accent1"/>
          </a:lnRef>
          <a:fillRef idx="0">
            <a:schemeClr val="accent1"/>
          </a:fillRef>
          <a:effectRef idx="1">
            <a:schemeClr val="accent1"/>
          </a:effectRef>
          <a:fontRef idx="minor">
            <a:schemeClr val="tx1"/>
          </a:fontRef>
        </p:style>
      </p:cxnSp>
      <p:cxnSp>
        <p:nvCxnSpPr>
          <p:cNvPr id="79" name="Straight Connector 78"/>
          <p:cNvCxnSpPr/>
          <p:nvPr/>
        </p:nvCxnSpPr>
        <p:spPr>
          <a:xfrm flipV="1">
            <a:off x="9750039" y="4845050"/>
            <a:ext cx="0" cy="360362"/>
          </a:xfrm>
          <a:prstGeom prst="line">
            <a:avLst/>
          </a:prstGeom>
          <a:ln cap="rnd">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p:cNvCxnSpPr/>
          <p:nvPr/>
        </p:nvCxnSpPr>
        <p:spPr>
          <a:xfrm>
            <a:off x="9834754" y="4845050"/>
            <a:ext cx="0" cy="360362"/>
          </a:xfrm>
          <a:prstGeom prst="line">
            <a:avLst/>
          </a:prstGeom>
          <a:ln cap="rnd"/>
          <a:effectLst/>
        </p:spPr>
        <p:style>
          <a:lnRef idx="2">
            <a:schemeClr val="accent1"/>
          </a:lnRef>
          <a:fillRef idx="0">
            <a:schemeClr val="accent1"/>
          </a:fillRef>
          <a:effectRef idx="1">
            <a:schemeClr val="accent1"/>
          </a:effectRef>
          <a:fontRef idx="minor">
            <a:schemeClr val="tx1"/>
          </a:fontRef>
        </p:style>
      </p:cxnSp>
      <p:cxnSp>
        <p:nvCxnSpPr>
          <p:cNvPr id="82" name="Straight Connector 81"/>
          <p:cNvCxnSpPr/>
          <p:nvPr/>
        </p:nvCxnSpPr>
        <p:spPr>
          <a:xfrm>
            <a:off x="9839045" y="5205412"/>
            <a:ext cx="71847" cy="0"/>
          </a:xfrm>
          <a:prstGeom prst="line">
            <a:avLst/>
          </a:prstGeom>
          <a:ln cap="rnd"/>
          <a:effectLst/>
        </p:spPr>
        <p:style>
          <a:lnRef idx="2">
            <a:schemeClr val="accent1"/>
          </a:lnRef>
          <a:fillRef idx="0">
            <a:schemeClr val="accent1"/>
          </a:fillRef>
          <a:effectRef idx="1">
            <a:schemeClr val="accent1"/>
          </a:effectRef>
          <a:fontRef idx="minor">
            <a:schemeClr val="tx1"/>
          </a:fontRef>
        </p:style>
      </p:cxnSp>
      <p:cxnSp>
        <p:nvCxnSpPr>
          <p:cNvPr id="84" name="Straight Connector 83"/>
          <p:cNvCxnSpPr/>
          <p:nvPr/>
        </p:nvCxnSpPr>
        <p:spPr>
          <a:xfrm flipV="1">
            <a:off x="9920542" y="4845050"/>
            <a:ext cx="71847" cy="0"/>
          </a:xfrm>
          <a:prstGeom prst="line">
            <a:avLst/>
          </a:prstGeom>
          <a:ln cap="rnd"/>
          <a:effectLst/>
        </p:spPr>
        <p:style>
          <a:lnRef idx="2">
            <a:schemeClr val="accent1"/>
          </a:lnRef>
          <a:fillRef idx="0">
            <a:schemeClr val="accent1"/>
          </a:fillRef>
          <a:effectRef idx="1">
            <a:schemeClr val="accent1"/>
          </a:effectRef>
          <a:fontRef idx="minor">
            <a:schemeClr val="tx1"/>
          </a:fontRef>
        </p:style>
      </p:cxnSp>
      <p:cxnSp>
        <p:nvCxnSpPr>
          <p:cNvPr id="83" name="Straight Connector 82"/>
          <p:cNvCxnSpPr/>
          <p:nvPr/>
        </p:nvCxnSpPr>
        <p:spPr>
          <a:xfrm flipV="1">
            <a:off x="9915180" y="4845050"/>
            <a:ext cx="0" cy="360362"/>
          </a:xfrm>
          <a:prstGeom prst="line">
            <a:avLst/>
          </a:prstGeom>
          <a:ln cap="rnd">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85" name="Straight Connector 84"/>
          <p:cNvCxnSpPr/>
          <p:nvPr/>
        </p:nvCxnSpPr>
        <p:spPr>
          <a:xfrm>
            <a:off x="9999894" y="4845050"/>
            <a:ext cx="0" cy="360362"/>
          </a:xfrm>
          <a:prstGeom prst="line">
            <a:avLst/>
          </a:prstGeom>
          <a:ln cap="rnd"/>
          <a:effectLst/>
        </p:spPr>
        <p:style>
          <a:lnRef idx="2">
            <a:schemeClr val="accent1"/>
          </a:lnRef>
          <a:fillRef idx="0">
            <a:schemeClr val="accent1"/>
          </a:fillRef>
          <a:effectRef idx="1">
            <a:schemeClr val="accent1"/>
          </a:effectRef>
          <a:fontRef idx="minor">
            <a:schemeClr val="tx1"/>
          </a:fontRef>
        </p:style>
      </p:cxnSp>
      <p:cxnSp>
        <p:nvCxnSpPr>
          <p:cNvPr id="86" name="Straight Connector 85"/>
          <p:cNvCxnSpPr/>
          <p:nvPr/>
        </p:nvCxnSpPr>
        <p:spPr>
          <a:xfrm>
            <a:off x="10000436" y="5203824"/>
            <a:ext cx="71847" cy="0"/>
          </a:xfrm>
          <a:prstGeom prst="line">
            <a:avLst/>
          </a:prstGeom>
          <a:ln cap="rnd"/>
          <a:effectLst/>
        </p:spPr>
        <p:style>
          <a:lnRef idx="2">
            <a:schemeClr val="accent1"/>
          </a:lnRef>
          <a:fillRef idx="0">
            <a:schemeClr val="accent1"/>
          </a:fillRef>
          <a:effectRef idx="1">
            <a:schemeClr val="accent1"/>
          </a:effectRef>
          <a:fontRef idx="minor">
            <a:schemeClr val="tx1"/>
          </a:fontRef>
        </p:style>
      </p:cxnSp>
      <p:cxnSp>
        <p:nvCxnSpPr>
          <p:cNvPr id="88" name="Straight Connector 87"/>
          <p:cNvCxnSpPr/>
          <p:nvPr/>
        </p:nvCxnSpPr>
        <p:spPr>
          <a:xfrm flipV="1">
            <a:off x="10085151" y="4843462"/>
            <a:ext cx="71847" cy="0"/>
          </a:xfrm>
          <a:prstGeom prst="line">
            <a:avLst/>
          </a:prstGeom>
          <a:ln cap="rnd"/>
          <a:effectLst/>
        </p:spPr>
        <p:style>
          <a:lnRef idx="2">
            <a:schemeClr val="accent1"/>
          </a:lnRef>
          <a:fillRef idx="0">
            <a:schemeClr val="accent1"/>
          </a:fillRef>
          <a:effectRef idx="1">
            <a:schemeClr val="accent1"/>
          </a:effectRef>
          <a:fontRef idx="minor">
            <a:schemeClr val="tx1"/>
          </a:fontRef>
        </p:style>
      </p:cxnSp>
      <p:cxnSp>
        <p:nvCxnSpPr>
          <p:cNvPr id="87" name="Straight Connector 86"/>
          <p:cNvCxnSpPr/>
          <p:nvPr/>
        </p:nvCxnSpPr>
        <p:spPr>
          <a:xfrm flipV="1">
            <a:off x="10079788" y="4843462"/>
            <a:ext cx="0" cy="360362"/>
          </a:xfrm>
          <a:prstGeom prst="line">
            <a:avLst/>
          </a:prstGeom>
          <a:ln cap="rnd">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89" name="Straight Connector 88"/>
          <p:cNvCxnSpPr/>
          <p:nvPr/>
        </p:nvCxnSpPr>
        <p:spPr>
          <a:xfrm>
            <a:off x="10164503" y="4843462"/>
            <a:ext cx="0" cy="360362"/>
          </a:xfrm>
          <a:prstGeom prst="line">
            <a:avLst/>
          </a:prstGeom>
          <a:ln cap="rnd"/>
          <a:effectLst/>
        </p:spPr>
        <p:style>
          <a:lnRef idx="2">
            <a:schemeClr val="accent1"/>
          </a:lnRef>
          <a:fillRef idx="0">
            <a:schemeClr val="accent1"/>
          </a:fillRef>
          <a:effectRef idx="1">
            <a:schemeClr val="accent1"/>
          </a:effectRef>
          <a:fontRef idx="minor">
            <a:schemeClr val="tx1"/>
          </a:fontRef>
        </p:style>
      </p:cxnSp>
      <p:cxnSp>
        <p:nvCxnSpPr>
          <p:cNvPr id="90" name="Straight Connector 89"/>
          <p:cNvCxnSpPr/>
          <p:nvPr/>
        </p:nvCxnSpPr>
        <p:spPr>
          <a:xfrm>
            <a:off x="10168794" y="5203824"/>
            <a:ext cx="71847" cy="0"/>
          </a:xfrm>
          <a:prstGeom prst="line">
            <a:avLst/>
          </a:prstGeom>
          <a:ln cap="rnd"/>
          <a:effectLst/>
        </p:spPr>
        <p:style>
          <a:lnRef idx="2">
            <a:schemeClr val="accent1"/>
          </a:lnRef>
          <a:fillRef idx="0">
            <a:schemeClr val="accent1"/>
          </a:fillRef>
          <a:effectRef idx="1">
            <a:schemeClr val="accent1"/>
          </a:effectRef>
          <a:fontRef idx="minor">
            <a:schemeClr val="tx1"/>
          </a:fontRef>
        </p:style>
      </p:cxnSp>
      <p:cxnSp>
        <p:nvCxnSpPr>
          <p:cNvPr id="92" name="Straight Connector 91"/>
          <p:cNvCxnSpPr/>
          <p:nvPr/>
        </p:nvCxnSpPr>
        <p:spPr>
          <a:xfrm flipV="1">
            <a:off x="10253508" y="4843462"/>
            <a:ext cx="71847" cy="0"/>
          </a:xfrm>
          <a:prstGeom prst="line">
            <a:avLst/>
          </a:prstGeom>
          <a:ln cap="rnd"/>
          <a:effectLst/>
        </p:spPr>
        <p:style>
          <a:lnRef idx="2">
            <a:schemeClr val="accent1"/>
          </a:lnRef>
          <a:fillRef idx="0">
            <a:schemeClr val="accent1"/>
          </a:fillRef>
          <a:effectRef idx="1">
            <a:schemeClr val="accent1"/>
          </a:effectRef>
          <a:fontRef idx="minor">
            <a:schemeClr val="tx1"/>
          </a:fontRef>
        </p:style>
      </p:cxnSp>
      <p:cxnSp>
        <p:nvCxnSpPr>
          <p:cNvPr id="91" name="Straight Connector 90"/>
          <p:cNvCxnSpPr/>
          <p:nvPr/>
        </p:nvCxnSpPr>
        <p:spPr>
          <a:xfrm flipV="1">
            <a:off x="10248146" y="4843462"/>
            <a:ext cx="0" cy="360362"/>
          </a:xfrm>
          <a:prstGeom prst="line">
            <a:avLst/>
          </a:prstGeom>
          <a:ln cap="rnd">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93" name="Straight Connector 92"/>
          <p:cNvCxnSpPr/>
          <p:nvPr/>
        </p:nvCxnSpPr>
        <p:spPr>
          <a:xfrm>
            <a:off x="10332860" y="4843462"/>
            <a:ext cx="0" cy="360362"/>
          </a:xfrm>
          <a:prstGeom prst="line">
            <a:avLst/>
          </a:prstGeom>
          <a:ln cap="rnd"/>
          <a:effectLst/>
        </p:spPr>
        <p:style>
          <a:lnRef idx="2">
            <a:schemeClr val="accent1"/>
          </a:lnRef>
          <a:fillRef idx="0">
            <a:schemeClr val="accent1"/>
          </a:fillRef>
          <a:effectRef idx="1">
            <a:schemeClr val="accent1"/>
          </a:effectRef>
          <a:fontRef idx="minor">
            <a:schemeClr val="tx1"/>
          </a:fontRef>
        </p:style>
      </p:cxnSp>
      <p:cxnSp>
        <p:nvCxnSpPr>
          <p:cNvPr id="94" name="Straight Connector 93"/>
          <p:cNvCxnSpPr/>
          <p:nvPr/>
        </p:nvCxnSpPr>
        <p:spPr>
          <a:xfrm>
            <a:off x="10331792" y="5203824"/>
            <a:ext cx="71847" cy="0"/>
          </a:xfrm>
          <a:prstGeom prst="line">
            <a:avLst/>
          </a:prstGeom>
          <a:ln cap="rnd"/>
          <a:effectLst/>
        </p:spPr>
        <p:style>
          <a:lnRef idx="2">
            <a:schemeClr val="accent1"/>
          </a:lnRef>
          <a:fillRef idx="0">
            <a:schemeClr val="accent1"/>
          </a:fillRef>
          <a:effectRef idx="1">
            <a:schemeClr val="accent1"/>
          </a:effectRef>
          <a:fontRef idx="minor">
            <a:schemeClr val="tx1"/>
          </a:fontRef>
        </p:style>
      </p:cxnSp>
      <p:cxnSp>
        <p:nvCxnSpPr>
          <p:cNvPr id="95" name="Straight Connector 94"/>
          <p:cNvCxnSpPr/>
          <p:nvPr/>
        </p:nvCxnSpPr>
        <p:spPr>
          <a:xfrm flipV="1">
            <a:off x="10411144" y="4843462"/>
            <a:ext cx="0" cy="360362"/>
          </a:xfrm>
          <a:prstGeom prst="line">
            <a:avLst/>
          </a:prstGeom>
          <a:ln cap="rnd"/>
          <a:effectLst/>
        </p:spPr>
        <p:style>
          <a:lnRef idx="2">
            <a:schemeClr val="accent1"/>
          </a:lnRef>
          <a:fillRef idx="0">
            <a:schemeClr val="accent1"/>
          </a:fillRef>
          <a:effectRef idx="1">
            <a:schemeClr val="accent1"/>
          </a:effectRef>
          <a:fontRef idx="minor">
            <a:schemeClr val="tx1"/>
          </a:fontRef>
        </p:style>
      </p:cxnSp>
      <p:cxnSp>
        <p:nvCxnSpPr>
          <p:cNvPr id="96" name="Straight Connector 95"/>
          <p:cNvCxnSpPr/>
          <p:nvPr/>
        </p:nvCxnSpPr>
        <p:spPr>
          <a:xfrm flipV="1">
            <a:off x="10416506" y="4843462"/>
            <a:ext cx="71847" cy="0"/>
          </a:xfrm>
          <a:prstGeom prst="line">
            <a:avLst/>
          </a:prstGeom>
          <a:ln cap="rnd"/>
          <a:effectLst/>
        </p:spPr>
        <p:style>
          <a:lnRef idx="2">
            <a:schemeClr val="accent1"/>
          </a:lnRef>
          <a:fillRef idx="0">
            <a:schemeClr val="accent1"/>
          </a:fillRef>
          <a:effectRef idx="1">
            <a:schemeClr val="accent1"/>
          </a:effectRef>
          <a:fontRef idx="minor">
            <a:schemeClr val="tx1"/>
          </a:fontRef>
        </p:style>
      </p:cxnSp>
      <p:cxnSp>
        <p:nvCxnSpPr>
          <p:cNvPr id="97" name="Straight Connector 96"/>
          <p:cNvCxnSpPr/>
          <p:nvPr/>
        </p:nvCxnSpPr>
        <p:spPr>
          <a:xfrm>
            <a:off x="10495858" y="4843462"/>
            <a:ext cx="0" cy="360362"/>
          </a:xfrm>
          <a:prstGeom prst="line">
            <a:avLst/>
          </a:prstGeom>
          <a:ln cap="rnd"/>
          <a:effectLst/>
        </p:spPr>
        <p:style>
          <a:lnRef idx="2">
            <a:schemeClr val="accent1"/>
          </a:lnRef>
          <a:fillRef idx="0">
            <a:schemeClr val="accent1"/>
          </a:fillRef>
          <a:effectRef idx="1">
            <a:schemeClr val="accent1"/>
          </a:effectRef>
          <a:fontRef idx="minor">
            <a:schemeClr val="tx1"/>
          </a:fontRef>
        </p:style>
      </p:cxnSp>
      <p:cxnSp>
        <p:nvCxnSpPr>
          <p:cNvPr id="98" name="Straight Connector 97"/>
          <p:cNvCxnSpPr/>
          <p:nvPr/>
        </p:nvCxnSpPr>
        <p:spPr>
          <a:xfrm>
            <a:off x="10500149" y="5203824"/>
            <a:ext cx="71847" cy="0"/>
          </a:xfrm>
          <a:prstGeom prst="line">
            <a:avLst/>
          </a:prstGeom>
          <a:ln cap="rnd"/>
          <a:effectLst/>
        </p:spPr>
        <p:style>
          <a:lnRef idx="2">
            <a:schemeClr val="accent1"/>
          </a:lnRef>
          <a:fillRef idx="0">
            <a:schemeClr val="accent1"/>
          </a:fillRef>
          <a:effectRef idx="1">
            <a:schemeClr val="accent1"/>
          </a:effectRef>
          <a:fontRef idx="minor">
            <a:schemeClr val="tx1"/>
          </a:fontRef>
        </p:style>
      </p:cxnSp>
      <p:cxnSp>
        <p:nvCxnSpPr>
          <p:cNvPr id="99" name="Straight Connector 98"/>
          <p:cNvCxnSpPr/>
          <p:nvPr/>
        </p:nvCxnSpPr>
        <p:spPr>
          <a:xfrm>
            <a:off x="8675087" y="5861050"/>
            <a:ext cx="665954" cy="0"/>
          </a:xfrm>
          <a:prstGeom prst="line">
            <a:avLst/>
          </a:prstGeom>
          <a:ln cap="rnd"/>
          <a:effectLst/>
        </p:spPr>
        <p:style>
          <a:lnRef idx="2">
            <a:schemeClr val="accent1"/>
          </a:lnRef>
          <a:fillRef idx="0">
            <a:schemeClr val="accent1"/>
          </a:fillRef>
          <a:effectRef idx="1">
            <a:schemeClr val="accent1"/>
          </a:effectRef>
          <a:fontRef idx="minor">
            <a:schemeClr val="tx1"/>
          </a:fontRef>
        </p:style>
      </p:cxnSp>
      <p:cxnSp>
        <p:nvCxnSpPr>
          <p:cNvPr id="116" name="Straight Connector 115"/>
          <p:cNvCxnSpPr/>
          <p:nvPr/>
        </p:nvCxnSpPr>
        <p:spPr>
          <a:xfrm flipV="1">
            <a:off x="9341041" y="5497512"/>
            <a:ext cx="0" cy="360362"/>
          </a:xfrm>
          <a:prstGeom prst="line">
            <a:avLst/>
          </a:prstGeom>
          <a:ln cap="rnd"/>
          <a:effectLst/>
        </p:spPr>
        <p:style>
          <a:lnRef idx="2">
            <a:schemeClr val="accent1"/>
          </a:lnRef>
          <a:fillRef idx="0">
            <a:schemeClr val="accent1"/>
          </a:fillRef>
          <a:effectRef idx="1">
            <a:schemeClr val="accent1"/>
          </a:effectRef>
          <a:fontRef idx="minor">
            <a:schemeClr val="tx1"/>
          </a:fontRef>
        </p:style>
      </p:cxnSp>
      <p:cxnSp>
        <p:nvCxnSpPr>
          <p:cNvPr id="117" name="Straight Connector 116"/>
          <p:cNvCxnSpPr/>
          <p:nvPr/>
        </p:nvCxnSpPr>
        <p:spPr>
          <a:xfrm>
            <a:off x="9341042" y="5499100"/>
            <a:ext cx="991819" cy="1588"/>
          </a:xfrm>
          <a:prstGeom prst="line">
            <a:avLst/>
          </a:prstGeom>
          <a:ln cap="rnd"/>
          <a:effectLst/>
        </p:spPr>
        <p:style>
          <a:lnRef idx="2">
            <a:schemeClr val="accent1"/>
          </a:lnRef>
          <a:fillRef idx="0">
            <a:schemeClr val="accent1"/>
          </a:fillRef>
          <a:effectRef idx="1">
            <a:schemeClr val="accent1"/>
          </a:effectRef>
          <a:fontRef idx="minor">
            <a:schemeClr val="tx1"/>
          </a:fontRef>
        </p:style>
      </p:cxnSp>
      <p:cxnSp>
        <p:nvCxnSpPr>
          <p:cNvPr id="136" name="Straight Connector 135"/>
          <p:cNvCxnSpPr/>
          <p:nvPr/>
        </p:nvCxnSpPr>
        <p:spPr>
          <a:xfrm flipV="1">
            <a:off x="10332860" y="5495925"/>
            <a:ext cx="0" cy="360362"/>
          </a:xfrm>
          <a:prstGeom prst="line">
            <a:avLst/>
          </a:prstGeom>
          <a:ln cap="rnd"/>
          <a:effectLst/>
        </p:spPr>
        <p:style>
          <a:lnRef idx="2">
            <a:schemeClr val="accent1"/>
          </a:lnRef>
          <a:fillRef idx="0">
            <a:schemeClr val="accent1"/>
          </a:fillRef>
          <a:effectRef idx="1">
            <a:schemeClr val="accent1"/>
          </a:effectRef>
          <a:fontRef idx="minor">
            <a:schemeClr val="tx1"/>
          </a:fontRef>
        </p:style>
      </p:cxnSp>
      <p:cxnSp>
        <p:nvCxnSpPr>
          <p:cNvPr id="143" name="Straight Connector 142"/>
          <p:cNvCxnSpPr/>
          <p:nvPr/>
        </p:nvCxnSpPr>
        <p:spPr>
          <a:xfrm>
            <a:off x="10331791" y="5856288"/>
            <a:ext cx="240282" cy="1587"/>
          </a:xfrm>
          <a:prstGeom prst="line">
            <a:avLst/>
          </a:prstGeom>
          <a:ln cap="rnd"/>
          <a:effectLst/>
        </p:spPr>
        <p:style>
          <a:lnRef idx="2">
            <a:schemeClr val="accent1"/>
          </a:lnRef>
          <a:fillRef idx="0">
            <a:schemeClr val="accent1"/>
          </a:fillRef>
          <a:effectRef idx="1">
            <a:schemeClr val="accent1"/>
          </a:effectRef>
          <a:fontRef idx="minor">
            <a:schemeClr val="tx1"/>
          </a:fontRef>
        </p:style>
      </p:cxnSp>
      <p:sp>
        <p:nvSpPr>
          <p:cNvPr id="149" name="TextBox 148"/>
          <p:cNvSpPr txBox="1"/>
          <p:nvPr/>
        </p:nvSpPr>
        <p:spPr>
          <a:xfrm>
            <a:off x="570708" y="4750594"/>
            <a:ext cx="861219" cy="574674"/>
          </a:xfrm>
          <a:prstGeom prst="rect">
            <a:avLst/>
          </a:prstGeom>
        </p:spPr>
        <p:txBody>
          <a:bodyPr vert="horz" wrap="none" lIns="0" tIns="0" rIns="0" bIns="0" rtlCol="0" anchor="t">
            <a:normAutofit/>
          </a:bodyPr>
          <a:lstStyle/>
          <a:p>
            <a:pPr algn="ctr"/>
            <a:r>
              <a:rPr lang="en-GB" dirty="0">
                <a:latin typeface="+mn-lt"/>
              </a:rPr>
              <a:t>Pixel</a:t>
            </a:r>
          </a:p>
          <a:p>
            <a:pPr algn="ctr"/>
            <a:r>
              <a:rPr lang="en-GB" dirty="0">
                <a:latin typeface="+mn-lt"/>
              </a:rPr>
              <a:t>Clock</a:t>
            </a:r>
          </a:p>
        </p:txBody>
      </p:sp>
      <p:sp>
        <p:nvSpPr>
          <p:cNvPr id="150" name="TextBox 149"/>
          <p:cNvSpPr txBox="1"/>
          <p:nvPr/>
        </p:nvSpPr>
        <p:spPr>
          <a:xfrm>
            <a:off x="10743408" y="4750594"/>
            <a:ext cx="861219" cy="574674"/>
          </a:xfrm>
          <a:prstGeom prst="rect">
            <a:avLst/>
          </a:prstGeom>
        </p:spPr>
        <p:txBody>
          <a:bodyPr vert="horz" wrap="none" lIns="0" tIns="0" rIns="0" bIns="0" rtlCol="0" anchor="t">
            <a:normAutofit/>
          </a:bodyPr>
          <a:lstStyle/>
          <a:p>
            <a:pPr algn="ctr"/>
            <a:r>
              <a:rPr lang="en-GB" dirty="0">
                <a:latin typeface="+mn-lt"/>
              </a:rPr>
              <a:t>AXIS</a:t>
            </a:r>
          </a:p>
          <a:p>
            <a:pPr algn="ctr"/>
            <a:r>
              <a:rPr lang="en-GB" dirty="0">
                <a:latin typeface="+mn-lt"/>
              </a:rPr>
              <a:t>Clock</a:t>
            </a:r>
          </a:p>
        </p:txBody>
      </p:sp>
      <p:pic>
        <p:nvPicPr>
          <p:cNvPr id="2050" name="Picture 2" descr="C:\Users\brelei01\Desktop\push.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0564" y="2950298"/>
            <a:ext cx="1381334" cy="1447111"/>
          </a:xfrm>
          <a:prstGeom prst="rect">
            <a:avLst/>
          </a:prstGeom>
          <a:noFill/>
          <a:extLst>
            <a:ext uri="{909E8E84-426E-40DD-AFC4-6F175D3DCCD1}">
              <a14:hiddenFill xmlns:a14="http://schemas.microsoft.com/office/drawing/2010/main">
                <a:solidFill>
                  <a:srgbClr val="FFFFFF"/>
                </a:solidFill>
              </a14:hiddenFill>
            </a:ext>
          </a:extLst>
        </p:spPr>
      </p:pic>
      <p:sp>
        <p:nvSpPr>
          <p:cNvPr id="151" name="TextBox 150"/>
          <p:cNvSpPr txBox="1"/>
          <p:nvPr/>
        </p:nvSpPr>
        <p:spPr>
          <a:xfrm>
            <a:off x="9648871" y="4321114"/>
            <a:ext cx="1191384" cy="287337"/>
          </a:xfrm>
          <a:prstGeom prst="rect">
            <a:avLst/>
          </a:prstGeom>
        </p:spPr>
        <p:txBody>
          <a:bodyPr vert="horz" wrap="none" lIns="0" tIns="0" rIns="0" bIns="0" rtlCol="0" anchor="t">
            <a:normAutofit/>
          </a:bodyPr>
          <a:lstStyle/>
          <a:p>
            <a:pPr algn="ctr"/>
            <a:r>
              <a:rPr lang="en-GB" dirty="0">
                <a:latin typeface="+mn-lt"/>
              </a:rPr>
              <a:t>AXI-Stream</a:t>
            </a:r>
          </a:p>
        </p:txBody>
      </p:sp>
      <p:sp>
        <p:nvSpPr>
          <p:cNvPr id="152" name="Rounded Rectangle 151"/>
          <p:cNvSpPr/>
          <p:nvPr/>
        </p:nvSpPr>
        <p:spPr>
          <a:xfrm>
            <a:off x="5360988" y="3175000"/>
            <a:ext cx="800100" cy="457200"/>
          </a:xfrm>
          <a:prstGeom prst="round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4000" dirty="0"/>
              <a:t>…</a:t>
            </a:r>
            <a:endParaRPr lang="en-GB" sz="4000" dirty="0"/>
          </a:p>
        </p:txBody>
      </p:sp>
      <p:sp>
        <p:nvSpPr>
          <p:cNvPr id="153" name="Rounded Rectangle 152"/>
          <p:cNvSpPr/>
          <p:nvPr/>
        </p:nvSpPr>
        <p:spPr>
          <a:xfrm>
            <a:off x="2439192" y="3225800"/>
            <a:ext cx="800100" cy="622300"/>
          </a:xfrm>
          <a:prstGeom prst="roundRect">
            <a:avLst/>
          </a:prstGeom>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GB" dirty="0"/>
              <a:t>Pixel</a:t>
            </a:r>
            <a:br>
              <a:rPr lang="en-GB" dirty="0"/>
            </a:br>
            <a:r>
              <a:rPr lang="en-GB" dirty="0"/>
              <a:t>n+1</a:t>
            </a:r>
          </a:p>
        </p:txBody>
      </p:sp>
      <p:pic>
        <p:nvPicPr>
          <p:cNvPr id="2051" name="Picture 3" descr="C:\Users\brelei01\Desktop\pull.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09145" y="2952000"/>
            <a:ext cx="2433778" cy="1362540"/>
          </a:xfrm>
          <a:prstGeom prst="rect">
            <a:avLst/>
          </a:prstGeom>
          <a:noFill/>
          <a:extLst>
            <a:ext uri="{909E8E84-426E-40DD-AFC4-6F175D3DCCD1}">
              <a14:hiddenFill xmlns:a14="http://schemas.microsoft.com/office/drawing/2010/main">
                <a:solidFill>
                  <a:srgbClr val="FFFFFF"/>
                </a:solidFill>
              </a14:hiddenFill>
            </a:ext>
          </a:extLst>
        </p:spPr>
      </p:pic>
      <p:sp>
        <p:nvSpPr>
          <p:cNvPr id="156" name="TextBox 155"/>
          <p:cNvSpPr txBox="1"/>
          <p:nvPr/>
        </p:nvSpPr>
        <p:spPr>
          <a:xfrm>
            <a:off x="10743408" y="5391944"/>
            <a:ext cx="861219" cy="574674"/>
          </a:xfrm>
          <a:prstGeom prst="rect">
            <a:avLst/>
          </a:prstGeom>
        </p:spPr>
        <p:txBody>
          <a:bodyPr vert="horz" wrap="none" lIns="0" tIns="0" rIns="0" bIns="0" rtlCol="0" anchor="t">
            <a:normAutofit/>
          </a:bodyPr>
          <a:lstStyle/>
          <a:p>
            <a:pPr algn="ctr"/>
            <a:r>
              <a:rPr lang="en-GB" dirty="0">
                <a:latin typeface="+mn-lt"/>
              </a:rPr>
              <a:t>AXIS</a:t>
            </a:r>
          </a:p>
          <a:p>
            <a:pPr algn="ctr"/>
            <a:r>
              <a:rPr lang="en-US" altLang="zh-CN" dirty="0">
                <a:latin typeface="+mn-lt"/>
              </a:rPr>
              <a:t>Ready</a:t>
            </a:r>
            <a:endParaRPr lang="en-GB" dirty="0">
              <a:latin typeface="+mn-lt"/>
            </a:endParaRPr>
          </a:p>
        </p:txBody>
      </p:sp>
      <p:sp>
        <p:nvSpPr>
          <p:cNvPr id="157" name="TextBox 156"/>
          <p:cNvSpPr txBox="1"/>
          <p:nvPr/>
        </p:nvSpPr>
        <p:spPr>
          <a:xfrm>
            <a:off x="1135890" y="4318176"/>
            <a:ext cx="1191384" cy="287337"/>
          </a:xfrm>
          <a:prstGeom prst="rect">
            <a:avLst/>
          </a:prstGeom>
        </p:spPr>
        <p:txBody>
          <a:bodyPr vert="horz" wrap="none" lIns="0" tIns="0" rIns="0" bIns="0" rtlCol="0" anchor="t">
            <a:normAutofit/>
          </a:bodyPr>
          <a:lstStyle/>
          <a:p>
            <a:pPr algn="ctr"/>
            <a:r>
              <a:rPr lang="en-GB" dirty="0">
                <a:latin typeface="+mn-lt"/>
              </a:rPr>
              <a:t>HDMI</a:t>
            </a:r>
          </a:p>
        </p:txBody>
      </p:sp>
      <p:sp>
        <p:nvSpPr>
          <p:cNvPr id="158" name="TextBox 157"/>
          <p:cNvSpPr txBox="1"/>
          <p:nvPr/>
        </p:nvSpPr>
        <p:spPr>
          <a:xfrm>
            <a:off x="5400296" y="4257614"/>
            <a:ext cx="1191384" cy="287337"/>
          </a:xfrm>
          <a:prstGeom prst="rect">
            <a:avLst/>
          </a:prstGeom>
        </p:spPr>
        <p:txBody>
          <a:bodyPr vert="horz" wrap="none" lIns="0" tIns="0" rIns="0" bIns="0" rtlCol="0" anchor="t">
            <a:normAutofit/>
          </a:bodyPr>
          <a:lstStyle/>
          <a:p>
            <a:pPr algn="ctr"/>
            <a:r>
              <a:rPr lang="en-GB" dirty="0">
                <a:latin typeface="+mn-lt"/>
              </a:rPr>
              <a:t>FIFO</a:t>
            </a:r>
          </a:p>
        </p:txBody>
      </p:sp>
    </p:spTree>
    <p:extLst>
      <p:ext uri="{BB962C8B-B14F-4D97-AF65-F5344CB8AC3E}">
        <p14:creationId xmlns:p14="http://schemas.microsoft.com/office/powerpoint/2010/main" val="3302780045"/>
      </p:ext>
    </p:extLst>
  </p:cSld>
  <p:clrMapOvr>
    <a:masterClrMapping/>
  </p:clrMapOvr>
</p:sld>
</file>

<file path=ppt/theme/theme1.xml><?xml version="1.0" encoding="utf-8"?>
<a:theme xmlns:a="http://schemas.openxmlformats.org/drawingml/2006/main" name="Arm_PPT_Public">
  <a:themeElements>
    <a:clrScheme name="Arm PPT">
      <a:dk1>
        <a:srgbClr val="000000"/>
      </a:dk1>
      <a:lt1>
        <a:srgbClr val="FFFFFF"/>
      </a:lt1>
      <a:dk2>
        <a:srgbClr val="333E48"/>
      </a:dk2>
      <a:lt2>
        <a:srgbClr val="E5ECEB"/>
      </a:lt2>
      <a:accent1>
        <a:srgbClr val="0091BD"/>
      </a:accent1>
      <a:accent2>
        <a:srgbClr val="002B49"/>
      </a:accent2>
      <a:accent3>
        <a:srgbClr val="FFC700"/>
      </a:accent3>
      <a:accent4>
        <a:srgbClr val="95D600"/>
      </a:accent4>
      <a:accent5>
        <a:srgbClr val="FF6B00"/>
      </a:accent5>
      <a:accent6>
        <a:srgbClr val="7D868C"/>
      </a:accent6>
      <a:hlink>
        <a:srgbClr val="00C1DE"/>
      </a:hlink>
      <a:folHlink>
        <a:srgbClr val="002F6C"/>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marL="0" indent="0" algn="l" defTabSz="914400" rtl="0" eaLnBrk="1" latinLnBrk="0" hangingPunct="1">
          <a:lnSpc>
            <a:spcPct val="90000"/>
          </a:lnSpc>
          <a:spcBef>
            <a:spcPts val="0"/>
          </a:spcBef>
          <a:spcAft>
            <a:spcPts val="600"/>
          </a:spcAft>
          <a:buFont typeface="Arial" panose="020B0604020202020204" pitchFamily="34" charset="0"/>
          <a:buNone/>
          <a:defRPr sz="2100" kern="1200" dirty="0" err="1" smtClean="0">
            <a:solidFill>
              <a:schemeClr val="tx2"/>
            </a:solidFill>
            <a:latin typeface="+mn-lt"/>
            <a:ea typeface="+mn-ea"/>
            <a:cs typeface="+mn-cs"/>
          </a:defRPr>
        </a:defPPr>
      </a:lstStyle>
    </a:txDef>
  </a:objectDefaults>
  <a:extraClrSchemeLst/>
  <a:extLst>
    <a:ext uri="{05A4C25C-085E-4340-85A3-A5531E510DB2}">
      <thm15:themeFamily xmlns:thm15="http://schemas.microsoft.com/office/thememl/2012/main" name="Arm_PPT_Master_Arm_2021  -  Read-Only" id="{CC08A84B-D72B-4379-9795-9D2AE1B21C53}" vid="{AD5FA369-C00C-4F52-961A-36F6EFFD17B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3.xml><?xml version="1.0" encoding="utf-8"?>
<p:properties xmlns:p="http://schemas.microsoft.com/office/2006/metadata/properties" xmlns:xsi="http://www.w3.org/2001/XMLSchema-instance" xmlns:pc="http://schemas.microsoft.com/office/infopath/2007/PartnerControls">
  <documentManagement>
    <Current_x0020_Version xmlns="f2ad5090-61a8-4b8c-ab70-68f4ff4d1933">9.0</Current_x0020_Version>
    <Document_x0020_Author xmlns="f2ad5090-61a8-4b8c-ab70-68f4ff4d1933">
      <UserInfo>
        <DisplayName/>
        <AccountId xsi:nil="true"/>
        <AccountType/>
      </UserInfo>
    </Document_x0020_Author>
    <_dlc_DocId xmlns="f2ad5090-61a8-4b8c-ab70-68f4ff4d1933">ARM-ECM-0633231</_dlc_DocId>
    <Document_x0020_Confidentiality xmlns="f2ad5090-61a8-4b8c-ab70-68f4ff4d1933">Confidential-Restricted</Document_x0020_Confidentiality>
    <_dlc_DocIdUrl xmlns="f2ad5090-61a8-4b8c-ab70-68f4ff4d1933">
      <Url>http://teamsites.arm.com/sites/cthub/_layouts/DocIdRedir.aspx?ID=ARM-ECM-0633231</Url>
      <Description>ARM-ECM-0633231</Description>
    </_dlc_DocIdUrl>
    <Category xmlns="c0950e01-db07-4e41-9c32-b7a8e9fccc9b">Private Presentation Templates</Category>
    <ARM_x0020_Legacy_x0020_ID xmlns="f2ad5090-61a8-4b8c-ab70-68f4ff4d1933" xsi:nil="true"/>
    <TaxCatchAll xmlns="f2ad5090-61a8-4b8c-ab70-68f4ff4d1933">
      <Value>7</Value>
      <Value>1</Value>
    </TaxCatchAll>
    <j60c3ced31bb40378c6254d49035d966 xmlns="f2ad5090-61a8-4b8c-ab70-68f4ff4d1933">
      <Terms xmlns="http://schemas.microsoft.com/office/infopath/2007/PartnerControls">
        <TermInfo xmlns="http://schemas.microsoft.com/office/infopath/2007/PartnerControls">
          <TermName xmlns="http://schemas.microsoft.com/office/infopath/2007/PartnerControls">2017</TermName>
          <TermId xmlns="http://schemas.microsoft.com/office/infopath/2007/PartnerControls">58467e81-5d99-44a5-abb5-12a016b65e9e</TermId>
        </TermInfo>
      </Terms>
    </j60c3ced31bb40378c6254d49035d966>
    <RoutingRuleDescription xmlns="http://schemas.microsoft.com/sharepoint/v3" xsi:nil="true"/>
    <_Status xmlns="http://schemas.microsoft.com/sharepoint/v3/fields">Not Started</_Status>
  </documentManagement>
</p:properties>
</file>

<file path=customXml/item4.xml><?xml version="1.0" encoding="utf-8"?>
<ct:contentTypeSchema xmlns:ct="http://schemas.microsoft.com/office/2006/metadata/contentType" xmlns:ma="http://schemas.microsoft.com/office/2006/metadata/properties/metaAttributes" ct:_="" ma:_="" ma:contentTypeName="ARM Document" ma:contentTypeID="0x0101005C6975769EB1684CAB07571CAE07A11B0100BC81FA0C64ACC243A77959D9266C7751" ma:contentTypeVersion="27" ma:contentTypeDescription="" ma:contentTypeScope="" ma:versionID="c3d44a507a30e34bb56df6cb41b0e970">
  <xsd:schema xmlns:xsd="http://www.w3.org/2001/XMLSchema" xmlns:xs="http://www.w3.org/2001/XMLSchema" xmlns:p="http://schemas.microsoft.com/office/2006/metadata/properties" xmlns:ns1="http://schemas.microsoft.com/sharepoint/v3" xmlns:ns2="f2ad5090-61a8-4b8c-ab70-68f4ff4d1933" xmlns:ns3="http://schemas.microsoft.com/sharepoint/v3/fields" xmlns:ns4="c0950e01-db07-4e41-9c32-b7a8e9fccc9b" targetNamespace="http://schemas.microsoft.com/office/2006/metadata/properties" ma:root="true" ma:fieldsID="d6365f768a9cf65e3d0aaa644537f94f" ns1:_="" ns2:_="" ns3:_="" ns4:_="">
    <xsd:import namespace="http://schemas.microsoft.com/sharepoint/v3"/>
    <xsd:import namespace="f2ad5090-61a8-4b8c-ab70-68f4ff4d1933"/>
    <xsd:import namespace="http://schemas.microsoft.com/sharepoint/v3/fields"/>
    <xsd:import namespace="c0950e01-db07-4e41-9c32-b7a8e9fccc9b"/>
    <xsd:element name="properties">
      <xsd:complexType>
        <xsd:sequence>
          <xsd:element name="documentManagement">
            <xsd:complexType>
              <xsd:all>
                <xsd:element ref="ns1:RoutingRuleDescription" minOccurs="0"/>
                <xsd:element ref="ns2:Document_x0020_Author" minOccurs="0"/>
                <xsd:element ref="ns3:_Status"/>
                <xsd:element ref="ns2:Document_x0020_Confidentiality"/>
                <xsd:element ref="ns2:_dlc_DocId" minOccurs="0"/>
                <xsd:element ref="ns2:_dlc_DocIdUrl" minOccurs="0"/>
                <xsd:element ref="ns2:_dlc_DocIdPersistId" minOccurs="0"/>
                <xsd:element ref="ns2:ARM_x0020_Legacy_x0020_ID" minOccurs="0"/>
                <xsd:element ref="ns2:Current_x0020_Version" minOccurs="0"/>
                <xsd:element ref="ns2:j60c3ced31bb40378c6254d49035d966" minOccurs="0"/>
                <xsd:element ref="ns2:TaxCatchAll" minOccurs="0"/>
                <xsd:element ref="ns2:TaxCatchAllLabel" minOccurs="0"/>
                <xsd:element ref="ns4:Categor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RoutingRuleDescription" ma:index="2" nillable="true" ma:displayName="Description" ma:internalName="RoutingRuleDescription" ma:readOnly="false">
      <xsd:simpleType>
        <xsd:restriction base="dms:Text">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f2ad5090-61a8-4b8c-ab70-68f4ff4d1933" elementFormDefault="qualified">
    <xsd:import namespace="http://schemas.microsoft.com/office/2006/documentManagement/types"/>
    <xsd:import namespace="http://schemas.microsoft.com/office/infopath/2007/PartnerControls"/>
    <xsd:element name="Document_x0020_Author" ma:index="3" nillable="true" ma:displayName="Document Author" ma:list="UserInfo" ma:SharePointGroup="0" ma:internalName="Document_x0020_Autho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Document_x0020_Confidentiality" ma:index="5" ma:displayName="Document Confidentiality" ma:default="Confidential" ma:format="Dropdown" ma:internalName="Document_x0020_Confidentiality">
      <xsd:simpleType>
        <xsd:restriction base="dms:Choice">
          <xsd:enumeration value="Secret"/>
          <xsd:enumeration value="Confidential-Restricted"/>
          <xsd:enumeration value="Confidential"/>
          <xsd:enumeration value="Non-Confidential"/>
          <xsd:enumeration value="Personal"/>
        </xsd:restriction>
      </xsd:simpleType>
    </xsd:element>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element name="ARM_x0020_Legacy_x0020_ID" ma:index="16" nillable="true" ma:displayName="ARM Legacy ID" ma:internalName="ARM_x0020_Legacy_x0020_ID">
      <xsd:simpleType>
        <xsd:restriction base="dms:Text">
          <xsd:maxLength value="255"/>
        </xsd:restriction>
      </xsd:simpleType>
    </xsd:element>
    <xsd:element name="Current_x0020_Version" ma:index="17" nillable="true" ma:displayName="Current Version" ma:description="The current version number of the file in SharePoint." ma:internalName="Current_x0020_Version" ma:readOnly="false">
      <xsd:simpleType>
        <xsd:restriction base="dms:Text">
          <xsd:maxLength value="255"/>
        </xsd:restriction>
      </xsd:simpleType>
    </xsd:element>
    <xsd:element name="j60c3ced31bb40378c6254d49035d966" ma:index="18" nillable="true" ma:taxonomy="true" ma:internalName="j60c3ced31bb40378c6254d49035d966" ma:taxonomyFieldName="Calendar_x0020_Year" ma:displayName="Calendar Year" ma:readOnly="false" ma:default="7;#2017|58467e81-5d99-44a5-abb5-12a016b65e9e" ma:fieldId="{360c3ced-31bb-4037-8c62-54d49035d966}" ma:sspId="982c6e79-63e2-4d63-9b21-99d1544b0b75" ma:termSetId="c604d99f-773e-49a6-a2c0-6d4bc7541120" ma:anchorId="00000000-0000-0000-0000-000000000000" ma:open="false" ma:isKeyword="false">
      <xsd:complexType>
        <xsd:sequence>
          <xsd:element ref="pc:Terms" minOccurs="0" maxOccurs="1"/>
        </xsd:sequence>
      </xsd:complexType>
    </xsd:element>
    <xsd:element name="TaxCatchAll" ma:index="19" nillable="true" ma:displayName="Taxonomy Catch All Column" ma:hidden="true" ma:list="{a9424fa9-fdb0-43c3-9a79-ae027323b92a}" ma:internalName="TaxCatchAll" ma:showField="CatchAllData" ma:web="f2ad5090-61a8-4b8c-ab70-68f4ff4d1933">
      <xsd:complexType>
        <xsd:complexContent>
          <xsd:extension base="dms:MultiChoiceLookup">
            <xsd:sequence>
              <xsd:element name="Value" type="dms:Lookup" maxOccurs="unbounded" minOccurs="0" nillable="true"/>
            </xsd:sequence>
          </xsd:extension>
        </xsd:complexContent>
      </xsd:complexType>
    </xsd:element>
    <xsd:element name="TaxCatchAllLabel" ma:index="20" nillable="true" ma:displayName="Taxonomy Catch All Column1" ma:hidden="true" ma:list="{a9424fa9-fdb0-43c3-9a79-ae027323b92a}" ma:internalName="TaxCatchAllLabel" ma:readOnly="true" ma:showField="CatchAllDataLabel" ma:web="f2ad5090-61a8-4b8c-ab70-68f4ff4d1933">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4" ma:displayName="Status" ma:default="Not Started" ma:internalName="_Status" ma:readOnly="false">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schema>
  <xsd:schema xmlns:xsd="http://www.w3.org/2001/XMLSchema" xmlns:xs="http://www.w3.org/2001/XMLSchema" xmlns:dms="http://schemas.microsoft.com/office/2006/documentManagement/types" xmlns:pc="http://schemas.microsoft.com/office/infopath/2007/PartnerControls" targetNamespace="c0950e01-db07-4e41-9c32-b7a8e9fccc9b" elementFormDefault="qualified">
    <xsd:import namespace="http://schemas.microsoft.com/office/2006/documentManagement/types"/>
    <xsd:import namespace="http://schemas.microsoft.com/office/infopath/2007/PartnerControls"/>
    <xsd:element name="Category" ma:index="22" nillable="true" ma:displayName="Category" ma:format="Dropdown" ma:internalName="Category">
      <xsd:simpleType>
        <xsd:restriction base="dms:Choice">
          <xsd:enumeration value="Word Documents - UK"/>
          <xsd:enumeration value="Word Documents - US"/>
          <xsd:enumeration value="Board Presentation Templates"/>
          <xsd:enumeration value="Public Presentation Templates"/>
          <xsd:enumeration value="Private Presentation Templates"/>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11" ma:displayName="Content Type"/>
        <xsd:element ref="dc:title" minOccurs="0" maxOccurs="1" ma:index="1" ma:displayName="Title"/>
        <xsd:element ref="dc:subject" minOccurs="0" maxOccurs="1"/>
        <xsd:element ref="dc:description" minOccurs="0" maxOccurs="1"/>
        <xsd:element name="keywords" minOccurs="0" maxOccurs="1" type="xsd:string" ma:index="6"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axOccurs="1" ma:displayName="Status">
          <xsd:simpleType xmlns:xs="http://www.w3.org/2001/XMLSchema">
            <xsd:restriction base="xsd:string">
              <xsd:minLength value="1"/>
            </xsd:restriction>
          </xsd:simpleType>
        </xsd:element>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5.xml><?xml version="1.0" encoding="utf-8"?>
<?mso-contentType ?>
<customXsn xmlns="http://schemas.microsoft.com/office/2006/metadata/customXsn">
  <xsnLocation/>
  <cached>True</cached>
  <openByDefault>True</openByDefault>
  <xsnScope/>
</customXsn>
</file>

<file path=customXml/itemProps1.xml><?xml version="1.0" encoding="utf-8"?>
<ds:datastoreItem xmlns:ds="http://schemas.openxmlformats.org/officeDocument/2006/customXml" ds:itemID="{82EFBBFE-5AFC-4CAD-AD38-1CB870BDB255}">
  <ds:schemaRefs>
    <ds:schemaRef ds:uri="http://schemas.microsoft.com/sharepoint/v3/contenttype/forms"/>
  </ds:schemaRefs>
</ds:datastoreItem>
</file>

<file path=customXml/itemProps2.xml><?xml version="1.0" encoding="utf-8"?>
<ds:datastoreItem xmlns:ds="http://schemas.openxmlformats.org/officeDocument/2006/customXml" ds:itemID="{1E7F2E56-8924-419D-99E9-79DB71144EB2}">
  <ds:schemaRefs>
    <ds:schemaRef ds:uri="http://schemas.microsoft.com/sharepoint/events"/>
  </ds:schemaRefs>
</ds:datastoreItem>
</file>

<file path=customXml/itemProps3.xml><?xml version="1.0" encoding="utf-8"?>
<ds:datastoreItem xmlns:ds="http://schemas.openxmlformats.org/officeDocument/2006/customXml" ds:itemID="{B61D4E06-5D3F-4994-A4A7-4BA626FA722D}">
  <ds:schemaRefs>
    <ds:schemaRef ds:uri="f2ad5090-61a8-4b8c-ab70-68f4ff4d1933"/>
    <ds:schemaRef ds:uri="http://schemas.microsoft.com/sharepoint/v3"/>
    <ds:schemaRef ds:uri="http://purl.org/dc/terms/"/>
    <ds:schemaRef ds:uri="http://schemas.openxmlformats.org/package/2006/metadata/core-properties"/>
    <ds:schemaRef ds:uri="http://schemas.microsoft.com/office/2006/documentManagement/types"/>
    <ds:schemaRef ds:uri="c0950e01-db07-4e41-9c32-b7a8e9fccc9b"/>
    <ds:schemaRef ds:uri="http://schemas.microsoft.com/office/infopath/2007/PartnerControls"/>
    <ds:schemaRef ds:uri="http://purl.org/dc/elements/1.1/"/>
    <ds:schemaRef ds:uri="http://schemas.microsoft.com/office/2006/metadata/properties"/>
    <ds:schemaRef ds:uri="http://schemas.microsoft.com/sharepoint/v3/fields"/>
    <ds:schemaRef ds:uri="http://www.w3.org/XML/1998/namespace"/>
    <ds:schemaRef ds:uri="http://purl.org/dc/dcmitype/"/>
  </ds:schemaRefs>
</ds:datastoreItem>
</file>

<file path=customXml/itemProps4.xml><?xml version="1.0" encoding="utf-8"?>
<ds:datastoreItem xmlns:ds="http://schemas.openxmlformats.org/officeDocument/2006/customXml" ds:itemID="{5675509F-A6F5-4147-861D-E4CC99F48FA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f2ad5090-61a8-4b8c-ab70-68f4ff4d1933"/>
    <ds:schemaRef ds:uri="http://schemas.microsoft.com/sharepoint/v3/fields"/>
    <ds:schemaRef ds:uri="c0950e01-db07-4e41-9c32-b7a8e9fccc9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5.xml><?xml version="1.0" encoding="utf-8"?>
<ds:datastoreItem xmlns:ds="http://schemas.openxmlformats.org/officeDocument/2006/customXml" ds:itemID="{C959113B-7FA4-40AB-AF85-5C5588D4771C}">
  <ds:schemaRefs>
    <ds:schemaRef ds:uri="http://schemas.microsoft.com/office/2006/metadata/customXsn"/>
  </ds:schemaRefs>
</ds:datastoreItem>
</file>

<file path=docProps/app.xml><?xml version="1.0" encoding="utf-8"?>
<Properties xmlns="http://schemas.openxmlformats.org/officeDocument/2006/extended-properties" xmlns:vt="http://schemas.openxmlformats.org/officeDocument/2006/docPropsVTypes">
  <Template/>
  <TotalTime>59</TotalTime>
  <Words>1660</Words>
  <Application>Microsoft Office PowerPoint</Application>
  <PresentationFormat>Widescreen</PresentationFormat>
  <Paragraphs>152</Paragraphs>
  <Slides>10</Slides>
  <Notes>8</Notes>
  <HiddenSlides>0</HiddenSlides>
  <MMClips>0</MMClips>
  <ScaleCrop>false</ScaleCrop>
  <HeadingPairs>
    <vt:vector size="4" baseType="variant">
      <vt:variant>
        <vt:lpstr>Theme</vt:lpstr>
      </vt:variant>
      <vt:variant>
        <vt:i4>1</vt:i4>
      </vt:variant>
      <vt:variant>
        <vt:lpstr>Slide Titles</vt:lpstr>
      </vt:variant>
      <vt:variant>
        <vt:i4>10</vt:i4>
      </vt:variant>
    </vt:vector>
  </HeadingPairs>
  <TitlesOfParts>
    <vt:vector size="11" baseType="lpstr">
      <vt:lpstr>Arm_PPT_Public</vt:lpstr>
      <vt:lpstr>HDMI Input Peripheral</vt:lpstr>
      <vt:lpstr>Learning Outcomes</vt:lpstr>
      <vt:lpstr>HDMI Interface</vt:lpstr>
      <vt:lpstr>HDMI Signals: Display Data Channel (DDC)</vt:lpstr>
      <vt:lpstr>HDMI Signals: Consumer Electronics Control (CEC)</vt:lpstr>
      <vt:lpstr>HDMI Signals: Hot Plug Detect (HPD)</vt:lpstr>
      <vt:lpstr>AXI4-Stream HDMI Input Peripheral</vt:lpstr>
      <vt:lpstr>TMDS Deserialization and Decoding in Xilinx FPGA</vt:lpstr>
      <vt:lpstr>Utilization of FIFO</vt:lpstr>
      <vt:lpstr>TVALID / TUSER / TLAST Logic </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Hoa Tong</dc:creator>
  <cp:keywords/>
  <dc:description/>
  <cp:lastModifiedBy>Francisca Tan</cp:lastModifiedBy>
  <cp:revision>9</cp:revision>
  <dcterms:created xsi:type="dcterms:W3CDTF">2021-01-10T04:24:14Z</dcterms:created>
  <dcterms:modified xsi:type="dcterms:W3CDTF">2021-11-16T10:56:42Z</dcterms:modified>
  <cp:category/>
  <cp:contentStatus>Published</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45c40ffca3445d9bf3205a60bd2f6d6">
    <vt:lpwstr>Confidential|28d1025d-1415-4984-b35e-5b79e7d32b5c</vt:lpwstr>
  </property>
  <property fmtid="{D5CDD505-2E9C-101B-9397-08002B2CF9AE}" pid="3" name="TaxKeyword">
    <vt:lpwstr/>
  </property>
  <property fmtid="{D5CDD505-2E9C-101B-9397-08002B2CF9AE}" pid="4" name="_dlc_policyId">
    <vt:lpwstr>0x0101004E4B3E189D714F49A85ED613D6AE4F95|-1756139441</vt:lpwstr>
  </property>
  <property fmtid="{D5CDD505-2E9C-101B-9397-08002B2CF9AE}" pid="5" name="_dlc_DocIdItemGuid">
    <vt:lpwstr>e89a121e-355c-4cb1-879e-045fefeb8c84</vt:lpwstr>
  </property>
  <property fmtid="{D5CDD505-2E9C-101B-9397-08002B2CF9AE}" pid="6" name="_dlc_ItemStageId">
    <vt:lpwstr>1</vt:lpwstr>
  </property>
  <property fmtid="{D5CDD505-2E9C-101B-9397-08002B2CF9AE}" pid="7" name="j60c3ced31bb40378c6254d49035d966">
    <vt:lpwstr>2015|ee47c3e7-6a69-4f36-9adf-1007c8d399a4</vt:lpwstr>
  </property>
  <property fmtid="{D5CDD505-2E9C-101B-9397-08002B2CF9AE}" pid="8" name="vti_description">
    <vt:lpwstr/>
  </property>
  <property fmtid="{D5CDD505-2E9C-101B-9397-08002B2CF9AE}" pid="9" name="WorkflowChangePath">
    <vt:lpwstr>1069b4ef-e6f3-4ad7-8c8e-772136578697,10;</vt:lpwstr>
  </property>
  <property fmtid="{D5CDD505-2E9C-101B-9397-08002B2CF9AE}" pid="10" name="Confidentiality">
    <vt:lpwstr>1;#Confidential|28d1025d-1415-4984-b35e-5b79e7d32b5c</vt:lpwstr>
  </property>
  <property fmtid="{D5CDD505-2E9C-101B-9397-08002B2CF9AE}" pid="11" name="ContentTypeId">
    <vt:lpwstr>0x0101005C6975769EB1684CAB07571CAE07A11B0100BC81FA0C64ACC243A77959D9266C7751</vt:lpwstr>
  </property>
  <property fmtid="{D5CDD505-2E9C-101B-9397-08002B2CF9AE}" pid="12" name="Calendar Year">
    <vt:lpwstr>7;#2017|58467e81-5d99-44a5-abb5-12a016b65e9e</vt:lpwstr>
  </property>
  <property fmtid="{D5CDD505-2E9C-101B-9397-08002B2CF9AE}" pid="13" name="TaxCatchAll">
    <vt:lpwstr/>
  </property>
  <property fmtid="{D5CDD505-2E9C-101B-9397-08002B2CF9AE}" pid="14" name="TaxKeywordTaxHTField">
    <vt:lpwstr/>
  </property>
  <property fmtid="{D5CDD505-2E9C-101B-9397-08002B2CF9AE}" pid="15" name="ItemRetentionFormula">
    <vt:lpwstr/>
  </property>
  <property fmtid="{D5CDD505-2E9C-101B-9397-08002B2CF9AE}" pid="16" name="_dlc_LastRun">
    <vt:lpwstr>08/15/2015 23:02:11</vt:lpwstr>
  </property>
</Properties>
</file>